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5143500" cy="9144000" type="screen16x9"/>
  <p:notesSz cx="9144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162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 roundtripDataSignature="AMtx7mha5TAk5zroM8TgJ35I4PGg4wRdo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1E11E5-07CB-4B34-843C-07B457CDCF79}">
  <a:tblStyle styleId="{661E11E5-07CB-4B34-843C-07B457CDCF7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94"/>
  </p:normalViewPr>
  <p:slideViewPr>
    <p:cSldViewPr snapToGrid="0">
      <p:cViewPr>
        <p:scale>
          <a:sx n="113" d="100"/>
          <a:sy n="113" d="100"/>
        </p:scale>
        <p:origin x="1912" y="168"/>
      </p:cViewPr>
      <p:guideLst>
        <p:guide orient="horz" pos="2880"/>
        <p:guide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48100" y="514350"/>
            <a:ext cx="14478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513"/>
            <a:ext cx="3962400" cy="3429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13513"/>
            <a:ext cx="396240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48100" y="514350"/>
            <a:ext cx="14478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5180013" y="6513513"/>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385764" y="2840567"/>
            <a:ext cx="4371975" cy="1960033"/>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771525" y="5181600"/>
            <a:ext cx="3600450" cy="2336800"/>
          </a:xfrm>
          <a:prstGeom prst="rect">
            <a:avLst/>
          </a:prstGeom>
          <a:noFill/>
          <a:ln>
            <a:noFill/>
          </a:ln>
        </p:spPr>
        <p:txBody>
          <a:bodyPr spcFirstLastPara="1" wrap="square" lIns="178875" tIns="89450" rIns="178875" bIns="89450" anchor="t" anchorCtr="0">
            <a:normAutofit/>
          </a:bodyPr>
          <a:lstStyle>
            <a:lvl1pPr lvl="0" algn="ctr">
              <a:lnSpc>
                <a:spcPct val="100000"/>
              </a:lnSpc>
              <a:spcBef>
                <a:spcPts val="257"/>
              </a:spcBef>
              <a:spcAft>
                <a:spcPts val="0"/>
              </a:spcAft>
              <a:buClr>
                <a:srgbClr val="888888"/>
              </a:buClr>
              <a:buSzPts val="1286"/>
              <a:buNone/>
              <a:defRPr>
                <a:solidFill>
                  <a:srgbClr val="888888"/>
                </a:solidFill>
              </a:defRPr>
            </a:lvl1pPr>
            <a:lvl2pPr lvl="1" algn="ctr">
              <a:lnSpc>
                <a:spcPct val="100000"/>
              </a:lnSpc>
              <a:spcBef>
                <a:spcPts val="220"/>
              </a:spcBef>
              <a:spcAft>
                <a:spcPts val="0"/>
              </a:spcAft>
              <a:buClr>
                <a:srgbClr val="888888"/>
              </a:buClr>
              <a:buSzPts val="1102"/>
              <a:buNone/>
              <a:defRPr>
                <a:solidFill>
                  <a:srgbClr val="888888"/>
                </a:solidFill>
              </a:defRPr>
            </a:lvl2pPr>
            <a:lvl3pPr lvl="2" algn="ctr">
              <a:lnSpc>
                <a:spcPct val="100000"/>
              </a:lnSpc>
              <a:spcBef>
                <a:spcPts val="192"/>
              </a:spcBef>
              <a:spcAft>
                <a:spcPts val="0"/>
              </a:spcAft>
              <a:buClr>
                <a:srgbClr val="888888"/>
              </a:buClr>
              <a:buSzPts val="959"/>
              <a:buNone/>
              <a:defRPr>
                <a:solidFill>
                  <a:srgbClr val="888888"/>
                </a:solidFill>
              </a:defRPr>
            </a:lvl3pPr>
            <a:lvl4pPr lvl="3" algn="ctr">
              <a:lnSpc>
                <a:spcPct val="100000"/>
              </a:lnSpc>
              <a:spcBef>
                <a:spcPts val="159"/>
              </a:spcBef>
              <a:spcAft>
                <a:spcPts val="0"/>
              </a:spcAft>
              <a:buClr>
                <a:srgbClr val="888888"/>
              </a:buClr>
              <a:buSzPts val="796"/>
              <a:buNone/>
              <a:defRPr>
                <a:solidFill>
                  <a:srgbClr val="888888"/>
                </a:solidFill>
              </a:defRPr>
            </a:lvl4pPr>
            <a:lvl5pPr lvl="4" algn="ctr">
              <a:lnSpc>
                <a:spcPct val="100000"/>
              </a:lnSpc>
              <a:spcBef>
                <a:spcPts val="159"/>
              </a:spcBef>
              <a:spcAft>
                <a:spcPts val="0"/>
              </a:spcAft>
              <a:buClr>
                <a:srgbClr val="888888"/>
              </a:buClr>
              <a:buSzPts val="796"/>
              <a:buNone/>
              <a:defRPr>
                <a:solidFill>
                  <a:srgbClr val="888888"/>
                </a:solidFill>
              </a:defRPr>
            </a:lvl5pPr>
            <a:lvl6pPr lvl="5" algn="ctr">
              <a:lnSpc>
                <a:spcPct val="100000"/>
              </a:lnSpc>
              <a:spcBef>
                <a:spcPts val="159"/>
              </a:spcBef>
              <a:spcAft>
                <a:spcPts val="0"/>
              </a:spcAft>
              <a:buClr>
                <a:srgbClr val="888888"/>
              </a:buClr>
              <a:buSzPts val="796"/>
              <a:buNone/>
              <a:defRPr>
                <a:solidFill>
                  <a:srgbClr val="888888"/>
                </a:solidFill>
              </a:defRPr>
            </a:lvl6pPr>
            <a:lvl7pPr lvl="6" algn="ctr">
              <a:lnSpc>
                <a:spcPct val="100000"/>
              </a:lnSpc>
              <a:spcBef>
                <a:spcPts val="159"/>
              </a:spcBef>
              <a:spcAft>
                <a:spcPts val="0"/>
              </a:spcAft>
              <a:buClr>
                <a:srgbClr val="888888"/>
              </a:buClr>
              <a:buSzPts val="796"/>
              <a:buNone/>
              <a:defRPr>
                <a:solidFill>
                  <a:srgbClr val="888888"/>
                </a:solidFill>
              </a:defRPr>
            </a:lvl7pPr>
            <a:lvl8pPr lvl="7" algn="ctr">
              <a:lnSpc>
                <a:spcPct val="100000"/>
              </a:lnSpc>
              <a:spcBef>
                <a:spcPts val="159"/>
              </a:spcBef>
              <a:spcAft>
                <a:spcPts val="0"/>
              </a:spcAft>
              <a:buClr>
                <a:srgbClr val="888888"/>
              </a:buClr>
              <a:buSzPts val="796"/>
              <a:buNone/>
              <a:defRPr>
                <a:solidFill>
                  <a:srgbClr val="888888"/>
                </a:solidFill>
              </a:defRPr>
            </a:lvl8pPr>
            <a:lvl9pPr lvl="8" algn="ctr">
              <a:lnSpc>
                <a:spcPct val="100000"/>
              </a:lnSpc>
              <a:spcBef>
                <a:spcPts val="159"/>
              </a:spcBef>
              <a:spcAft>
                <a:spcPts val="0"/>
              </a:spcAft>
              <a:buClr>
                <a:srgbClr val="888888"/>
              </a:buClr>
              <a:buSzPts val="796"/>
              <a:buNone/>
              <a:defRPr>
                <a:solidFill>
                  <a:srgbClr val="888888"/>
                </a:solidFill>
              </a:defRPr>
            </a:lvl9pPr>
          </a:lstStyle>
          <a:p>
            <a:endParaRPr/>
          </a:p>
        </p:txBody>
      </p:sp>
      <p:sp>
        <p:nvSpPr>
          <p:cNvPr id="22" name="Google Shape;22;p4"/>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257175" y="2133603"/>
            <a:ext cx="4629150" cy="6034617"/>
          </a:xfrm>
          <a:prstGeom prst="rect">
            <a:avLst/>
          </a:prstGeom>
          <a:noFill/>
          <a:ln>
            <a:noFill/>
          </a:ln>
        </p:spPr>
        <p:txBody>
          <a:bodyPr spcFirstLastPara="1" wrap="square" lIns="178875" tIns="89450" rIns="178875" bIns="8945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406302" y="5875867"/>
            <a:ext cx="4371975" cy="1816100"/>
          </a:xfrm>
          <a:prstGeom prst="rect">
            <a:avLst/>
          </a:prstGeom>
          <a:noFill/>
          <a:ln>
            <a:noFill/>
          </a:ln>
        </p:spPr>
        <p:txBody>
          <a:bodyPr spcFirstLastPara="1" wrap="square" lIns="178875" tIns="89450" rIns="178875" bIns="89450" anchor="t" anchorCtr="0">
            <a:normAutofit/>
          </a:bodyPr>
          <a:lstStyle>
            <a:lvl1pPr lvl="0" algn="l">
              <a:lnSpc>
                <a:spcPct val="100000"/>
              </a:lnSpc>
              <a:spcBef>
                <a:spcPts val="0"/>
              </a:spcBef>
              <a:spcAft>
                <a:spcPts val="0"/>
              </a:spcAft>
              <a:buClr>
                <a:schemeClr val="dk1"/>
              </a:buClr>
              <a:buSzPts val="1592"/>
              <a:buFont typeface="Calibri"/>
              <a:buNone/>
              <a:defRPr sz="1592"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406302" y="3875619"/>
            <a:ext cx="4371975" cy="2000250"/>
          </a:xfrm>
          <a:prstGeom prst="rect">
            <a:avLst/>
          </a:prstGeom>
          <a:noFill/>
          <a:ln>
            <a:noFill/>
          </a:ln>
        </p:spPr>
        <p:txBody>
          <a:bodyPr spcFirstLastPara="1" wrap="square" lIns="178875" tIns="89450" rIns="178875" bIns="89450" anchor="b" anchorCtr="0">
            <a:normAutofit/>
          </a:bodyPr>
          <a:lstStyle>
            <a:lvl1pPr marL="457200" lvl="0" indent="-228600" algn="l">
              <a:lnSpc>
                <a:spcPct val="100000"/>
              </a:lnSpc>
              <a:spcBef>
                <a:spcPts val="159"/>
              </a:spcBef>
              <a:spcAft>
                <a:spcPts val="0"/>
              </a:spcAft>
              <a:buClr>
                <a:srgbClr val="888888"/>
              </a:buClr>
              <a:buSzPts val="796"/>
              <a:buNone/>
              <a:defRPr sz="796">
                <a:solidFill>
                  <a:srgbClr val="888888"/>
                </a:solidFill>
              </a:defRPr>
            </a:lvl1pPr>
            <a:lvl2pPr marL="914400" lvl="1" indent="-228600" algn="l">
              <a:lnSpc>
                <a:spcPct val="100000"/>
              </a:lnSpc>
              <a:spcBef>
                <a:spcPts val="147"/>
              </a:spcBef>
              <a:spcAft>
                <a:spcPts val="0"/>
              </a:spcAft>
              <a:buClr>
                <a:srgbClr val="888888"/>
              </a:buClr>
              <a:buSzPts val="735"/>
              <a:buNone/>
              <a:defRPr sz="735">
                <a:solidFill>
                  <a:srgbClr val="888888"/>
                </a:solidFill>
              </a:defRPr>
            </a:lvl2pPr>
            <a:lvl3pPr marL="1371600" lvl="2" indent="-228600" algn="l">
              <a:lnSpc>
                <a:spcPct val="100000"/>
              </a:lnSpc>
              <a:spcBef>
                <a:spcPts val="127"/>
              </a:spcBef>
              <a:spcAft>
                <a:spcPts val="0"/>
              </a:spcAft>
              <a:buClr>
                <a:srgbClr val="888888"/>
              </a:buClr>
              <a:buSzPts val="633"/>
              <a:buNone/>
              <a:defRPr sz="633">
                <a:solidFill>
                  <a:srgbClr val="888888"/>
                </a:solidFill>
              </a:defRPr>
            </a:lvl3pPr>
            <a:lvl4pPr marL="1828800" lvl="3" indent="-228600" algn="l">
              <a:lnSpc>
                <a:spcPct val="100000"/>
              </a:lnSpc>
              <a:spcBef>
                <a:spcPts val="110"/>
              </a:spcBef>
              <a:spcAft>
                <a:spcPts val="0"/>
              </a:spcAft>
              <a:buClr>
                <a:srgbClr val="888888"/>
              </a:buClr>
              <a:buSzPts val="551"/>
              <a:buNone/>
              <a:defRPr sz="551">
                <a:solidFill>
                  <a:srgbClr val="888888"/>
                </a:solidFill>
              </a:defRPr>
            </a:lvl4pPr>
            <a:lvl5pPr marL="2286000" lvl="4" indent="-228600" algn="l">
              <a:lnSpc>
                <a:spcPct val="100000"/>
              </a:lnSpc>
              <a:spcBef>
                <a:spcPts val="110"/>
              </a:spcBef>
              <a:spcAft>
                <a:spcPts val="0"/>
              </a:spcAft>
              <a:buClr>
                <a:srgbClr val="888888"/>
              </a:buClr>
              <a:buSzPts val="551"/>
              <a:buNone/>
              <a:defRPr sz="551">
                <a:solidFill>
                  <a:srgbClr val="888888"/>
                </a:solidFill>
              </a:defRPr>
            </a:lvl5pPr>
            <a:lvl6pPr marL="2743200" lvl="5" indent="-228600" algn="l">
              <a:lnSpc>
                <a:spcPct val="100000"/>
              </a:lnSpc>
              <a:spcBef>
                <a:spcPts val="110"/>
              </a:spcBef>
              <a:spcAft>
                <a:spcPts val="0"/>
              </a:spcAft>
              <a:buClr>
                <a:srgbClr val="888888"/>
              </a:buClr>
              <a:buSzPts val="551"/>
              <a:buNone/>
              <a:defRPr sz="551">
                <a:solidFill>
                  <a:srgbClr val="888888"/>
                </a:solidFill>
              </a:defRPr>
            </a:lvl6pPr>
            <a:lvl7pPr marL="3200400" lvl="6" indent="-228600" algn="l">
              <a:lnSpc>
                <a:spcPct val="100000"/>
              </a:lnSpc>
              <a:spcBef>
                <a:spcPts val="110"/>
              </a:spcBef>
              <a:spcAft>
                <a:spcPts val="0"/>
              </a:spcAft>
              <a:buClr>
                <a:srgbClr val="888888"/>
              </a:buClr>
              <a:buSzPts val="551"/>
              <a:buNone/>
              <a:defRPr sz="551">
                <a:solidFill>
                  <a:srgbClr val="888888"/>
                </a:solidFill>
              </a:defRPr>
            </a:lvl7pPr>
            <a:lvl8pPr marL="3657600" lvl="7" indent="-228600" algn="l">
              <a:lnSpc>
                <a:spcPct val="100000"/>
              </a:lnSpc>
              <a:spcBef>
                <a:spcPts val="110"/>
              </a:spcBef>
              <a:spcAft>
                <a:spcPts val="0"/>
              </a:spcAft>
              <a:buClr>
                <a:srgbClr val="888888"/>
              </a:buClr>
              <a:buSzPts val="551"/>
              <a:buNone/>
              <a:defRPr sz="551">
                <a:solidFill>
                  <a:srgbClr val="888888"/>
                </a:solidFill>
              </a:defRPr>
            </a:lvl8pPr>
            <a:lvl9pPr marL="4114800" lvl="8" indent="-228600" algn="l">
              <a:lnSpc>
                <a:spcPct val="100000"/>
              </a:lnSpc>
              <a:spcBef>
                <a:spcPts val="110"/>
              </a:spcBef>
              <a:spcAft>
                <a:spcPts val="0"/>
              </a:spcAft>
              <a:buClr>
                <a:srgbClr val="888888"/>
              </a:buClr>
              <a:buSzPts val="551"/>
              <a:buNone/>
              <a:defRPr sz="551">
                <a:solidFill>
                  <a:srgbClr val="888888"/>
                </a:solidFill>
              </a:defRPr>
            </a:lvl9pPr>
          </a:lstStyle>
          <a:p>
            <a:endParaRPr/>
          </a:p>
        </p:txBody>
      </p:sp>
      <p:sp>
        <p:nvSpPr>
          <p:cNvPr id="34" name="Google Shape;34;p6"/>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257175" y="2133603"/>
            <a:ext cx="2271712" cy="6034617"/>
          </a:xfrm>
          <a:prstGeom prst="rect">
            <a:avLst/>
          </a:prstGeom>
          <a:noFill/>
          <a:ln>
            <a:noFill/>
          </a:ln>
        </p:spPr>
        <p:txBody>
          <a:bodyPr spcFirstLastPara="1" wrap="square" lIns="178875" tIns="89450" rIns="178875" bIns="89450" anchor="t" anchorCtr="0">
            <a:normAutofit/>
          </a:bodyPr>
          <a:lstStyle>
            <a:lvl1pPr marL="457200" lvl="0" indent="-298577" algn="l">
              <a:lnSpc>
                <a:spcPct val="100000"/>
              </a:lnSpc>
              <a:spcBef>
                <a:spcPts val="220"/>
              </a:spcBef>
              <a:spcAft>
                <a:spcPts val="0"/>
              </a:spcAft>
              <a:buClr>
                <a:schemeClr val="dk1"/>
              </a:buClr>
              <a:buSzPts val="1102"/>
              <a:buChar char="•"/>
              <a:defRPr sz="1102"/>
            </a:lvl1pPr>
            <a:lvl2pPr marL="914400" lvl="1" indent="-289496" algn="l">
              <a:lnSpc>
                <a:spcPct val="100000"/>
              </a:lnSpc>
              <a:spcBef>
                <a:spcPts val="192"/>
              </a:spcBef>
              <a:spcAft>
                <a:spcPts val="0"/>
              </a:spcAft>
              <a:buClr>
                <a:schemeClr val="dk1"/>
              </a:buClr>
              <a:buSzPts val="959"/>
              <a:buChar char="–"/>
              <a:defRPr sz="959"/>
            </a:lvl2pPr>
            <a:lvl3pPr marL="1371600" lvl="2" indent="-279146" algn="l">
              <a:lnSpc>
                <a:spcPct val="100000"/>
              </a:lnSpc>
              <a:spcBef>
                <a:spcPts val="159"/>
              </a:spcBef>
              <a:spcAft>
                <a:spcPts val="0"/>
              </a:spcAft>
              <a:buClr>
                <a:schemeClr val="dk1"/>
              </a:buClr>
              <a:buSzPts val="796"/>
              <a:buChar char="•"/>
              <a:defRPr sz="796"/>
            </a:lvl3pPr>
            <a:lvl4pPr marL="1828800" lvl="3" indent="-275272" algn="l">
              <a:lnSpc>
                <a:spcPct val="100000"/>
              </a:lnSpc>
              <a:spcBef>
                <a:spcPts val="147"/>
              </a:spcBef>
              <a:spcAft>
                <a:spcPts val="0"/>
              </a:spcAft>
              <a:buClr>
                <a:schemeClr val="dk1"/>
              </a:buClr>
              <a:buSzPts val="735"/>
              <a:buChar char="–"/>
              <a:defRPr sz="735"/>
            </a:lvl4pPr>
            <a:lvl5pPr marL="2286000" lvl="4" indent="-275272" algn="l">
              <a:lnSpc>
                <a:spcPct val="100000"/>
              </a:lnSpc>
              <a:spcBef>
                <a:spcPts val="147"/>
              </a:spcBef>
              <a:spcAft>
                <a:spcPts val="0"/>
              </a:spcAft>
              <a:buClr>
                <a:schemeClr val="dk1"/>
              </a:buClr>
              <a:buSzPts val="735"/>
              <a:buChar char="»"/>
              <a:defRPr sz="735"/>
            </a:lvl5pPr>
            <a:lvl6pPr marL="2743200" lvl="5" indent="-275272" algn="l">
              <a:lnSpc>
                <a:spcPct val="100000"/>
              </a:lnSpc>
              <a:spcBef>
                <a:spcPts val="147"/>
              </a:spcBef>
              <a:spcAft>
                <a:spcPts val="0"/>
              </a:spcAft>
              <a:buClr>
                <a:schemeClr val="dk1"/>
              </a:buClr>
              <a:buSzPts val="735"/>
              <a:buChar char="•"/>
              <a:defRPr sz="735"/>
            </a:lvl6pPr>
            <a:lvl7pPr marL="3200400" lvl="6" indent="-275272" algn="l">
              <a:lnSpc>
                <a:spcPct val="100000"/>
              </a:lnSpc>
              <a:spcBef>
                <a:spcPts val="147"/>
              </a:spcBef>
              <a:spcAft>
                <a:spcPts val="0"/>
              </a:spcAft>
              <a:buClr>
                <a:schemeClr val="dk1"/>
              </a:buClr>
              <a:buSzPts val="735"/>
              <a:buChar char="•"/>
              <a:defRPr sz="735"/>
            </a:lvl7pPr>
            <a:lvl8pPr marL="3657600" lvl="7" indent="-275272" algn="l">
              <a:lnSpc>
                <a:spcPct val="100000"/>
              </a:lnSpc>
              <a:spcBef>
                <a:spcPts val="147"/>
              </a:spcBef>
              <a:spcAft>
                <a:spcPts val="0"/>
              </a:spcAft>
              <a:buClr>
                <a:schemeClr val="dk1"/>
              </a:buClr>
              <a:buSzPts val="735"/>
              <a:buChar char="•"/>
              <a:defRPr sz="735"/>
            </a:lvl8pPr>
            <a:lvl9pPr marL="4114800" lvl="8" indent="-275272" algn="l">
              <a:lnSpc>
                <a:spcPct val="100000"/>
              </a:lnSpc>
              <a:spcBef>
                <a:spcPts val="147"/>
              </a:spcBef>
              <a:spcAft>
                <a:spcPts val="0"/>
              </a:spcAft>
              <a:buClr>
                <a:schemeClr val="dk1"/>
              </a:buClr>
              <a:buSzPts val="735"/>
              <a:buChar char="•"/>
              <a:defRPr sz="735"/>
            </a:lvl9pPr>
          </a:lstStyle>
          <a:p>
            <a:endParaRPr/>
          </a:p>
        </p:txBody>
      </p:sp>
      <p:sp>
        <p:nvSpPr>
          <p:cNvPr id="40" name="Google Shape;40;p7"/>
          <p:cNvSpPr txBox="1">
            <a:spLocks noGrp="1"/>
          </p:cNvSpPr>
          <p:nvPr>
            <p:ph type="body" idx="2"/>
          </p:nvPr>
        </p:nvSpPr>
        <p:spPr>
          <a:xfrm>
            <a:off x="2614613" y="2133603"/>
            <a:ext cx="2271712" cy="6034617"/>
          </a:xfrm>
          <a:prstGeom prst="rect">
            <a:avLst/>
          </a:prstGeom>
          <a:noFill/>
          <a:ln>
            <a:noFill/>
          </a:ln>
        </p:spPr>
        <p:txBody>
          <a:bodyPr spcFirstLastPara="1" wrap="square" lIns="178875" tIns="89450" rIns="178875" bIns="89450" anchor="t" anchorCtr="0">
            <a:normAutofit/>
          </a:bodyPr>
          <a:lstStyle>
            <a:lvl1pPr marL="457200" lvl="0" indent="-298577" algn="l">
              <a:lnSpc>
                <a:spcPct val="100000"/>
              </a:lnSpc>
              <a:spcBef>
                <a:spcPts val="220"/>
              </a:spcBef>
              <a:spcAft>
                <a:spcPts val="0"/>
              </a:spcAft>
              <a:buClr>
                <a:schemeClr val="dk1"/>
              </a:buClr>
              <a:buSzPts val="1102"/>
              <a:buChar char="•"/>
              <a:defRPr sz="1102"/>
            </a:lvl1pPr>
            <a:lvl2pPr marL="914400" lvl="1" indent="-289496" algn="l">
              <a:lnSpc>
                <a:spcPct val="100000"/>
              </a:lnSpc>
              <a:spcBef>
                <a:spcPts val="192"/>
              </a:spcBef>
              <a:spcAft>
                <a:spcPts val="0"/>
              </a:spcAft>
              <a:buClr>
                <a:schemeClr val="dk1"/>
              </a:buClr>
              <a:buSzPts val="959"/>
              <a:buChar char="–"/>
              <a:defRPr sz="959"/>
            </a:lvl2pPr>
            <a:lvl3pPr marL="1371600" lvl="2" indent="-279146" algn="l">
              <a:lnSpc>
                <a:spcPct val="100000"/>
              </a:lnSpc>
              <a:spcBef>
                <a:spcPts val="159"/>
              </a:spcBef>
              <a:spcAft>
                <a:spcPts val="0"/>
              </a:spcAft>
              <a:buClr>
                <a:schemeClr val="dk1"/>
              </a:buClr>
              <a:buSzPts val="796"/>
              <a:buChar char="•"/>
              <a:defRPr sz="796"/>
            </a:lvl3pPr>
            <a:lvl4pPr marL="1828800" lvl="3" indent="-275272" algn="l">
              <a:lnSpc>
                <a:spcPct val="100000"/>
              </a:lnSpc>
              <a:spcBef>
                <a:spcPts val="147"/>
              </a:spcBef>
              <a:spcAft>
                <a:spcPts val="0"/>
              </a:spcAft>
              <a:buClr>
                <a:schemeClr val="dk1"/>
              </a:buClr>
              <a:buSzPts val="735"/>
              <a:buChar char="–"/>
              <a:defRPr sz="735"/>
            </a:lvl4pPr>
            <a:lvl5pPr marL="2286000" lvl="4" indent="-275272" algn="l">
              <a:lnSpc>
                <a:spcPct val="100000"/>
              </a:lnSpc>
              <a:spcBef>
                <a:spcPts val="147"/>
              </a:spcBef>
              <a:spcAft>
                <a:spcPts val="0"/>
              </a:spcAft>
              <a:buClr>
                <a:schemeClr val="dk1"/>
              </a:buClr>
              <a:buSzPts val="735"/>
              <a:buChar char="»"/>
              <a:defRPr sz="735"/>
            </a:lvl5pPr>
            <a:lvl6pPr marL="2743200" lvl="5" indent="-275272" algn="l">
              <a:lnSpc>
                <a:spcPct val="100000"/>
              </a:lnSpc>
              <a:spcBef>
                <a:spcPts val="147"/>
              </a:spcBef>
              <a:spcAft>
                <a:spcPts val="0"/>
              </a:spcAft>
              <a:buClr>
                <a:schemeClr val="dk1"/>
              </a:buClr>
              <a:buSzPts val="735"/>
              <a:buChar char="•"/>
              <a:defRPr sz="735"/>
            </a:lvl6pPr>
            <a:lvl7pPr marL="3200400" lvl="6" indent="-275272" algn="l">
              <a:lnSpc>
                <a:spcPct val="100000"/>
              </a:lnSpc>
              <a:spcBef>
                <a:spcPts val="147"/>
              </a:spcBef>
              <a:spcAft>
                <a:spcPts val="0"/>
              </a:spcAft>
              <a:buClr>
                <a:schemeClr val="dk1"/>
              </a:buClr>
              <a:buSzPts val="735"/>
              <a:buChar char="•"/>
              <a:defRPr sz="735"/>
            </a:lvl7pPr>
            <a:lvl8pPr marL="3657600" lvl="7" indent="-275272" algn="l">
              <a:lnSpc>
                <a:spcPct val="100000"/>
              </a:lnSpc>
              <a:spcBef>
                <a:spcPts val="147"/>
              </a:spcBef>
              <a:spcAft>
                <a:spcPts val="0"/>
              </a:spcAft>
              <a:buClr>
                <a:schemeClr val="dk1"/>
              </a:buClr>
              <a:buSzPts val="735"/>
              <a:buChar char="•"/>
              <a:defRPr sz="735"/>
            </a:lvl8pPr>
            <a:lvl9pPr marL="4114800" lvl="8" indent="-275272" algn="l">
              <a:lnSpc>
                <a:spcPct val="100000"/>
              </a:lnSpc>
              <a:spcBef>
                <a:spcPts val="147"/>
              </a:spcBef>
              <a:spcAft>
                <a:spcPts val="0"/>
              </a:spcAft>
              <a:buClr>
                <a:schemeClr val="dk1"/>
              </a:buClr>
              <a:buSzPts val="735"/>
              <a:buChar char="•"/>
              <a:defRPr sz="735"/>
            </a:lvl9pPr>
          </a:lstStyle>
          <a:p>
            <a:endParaRPr/>
          </a:p>
        </p:txBody>
      </p:sp>
      <p:sp>
        <p:nvSpPr>
          <p:cNvPr id="41" name="Google Shape;41;p7"/>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755"/>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257175" y="2046818"/>
            <a:ext cx="2272606" cy="853017"/>
          </a:xfrm>
          <a:prstGeom prst="rect">
            <a:avLst/>
          </a:prstGeom>
          <a:noFill/>
          <a:ln>
            <a:noFill/>
          </a:ln>
        </p:spPr>
        <p:txBody>
          <a:bodyPr spcFirstLastPara="1" wrap="square" lIns="178875" tIns="89450" rIns="178875" bIns="89450" anchor="b" anchorCtr="0">
            <a:normAutofit/>
          </a:bodyPr>
          <a:lstStyle>
            <a:lvl1pPr marL="457200" lvl="0" indent="-228600" algn="l">
              <a:lnSpc>
                <a:spcPct val="100000"/>
              </a:lnSpc>
              <a:spcBef>
                <a:spcPts val="192"/>
              </a:spcBef>
              <a:spcAft>
                <a:spcPts val="0"/>
              </a:spcAft>
              <a:buClr>
                <a:schemeClr val="dk1"/>
              </a:buClr>
              <a:buSzPts val="959"/>
              <a:buNone/>
              <a:defRPr sz="959" b="1"/>
            </a:lvl1pPr>
            <a:lvl2pPr marL="914400" lvl="1" indent="-228600" algn="l">
              <a:lnSpc>
                <a:spcPct val="100000"/>
              </a:lnSpc>
              <a:spcBef>
                <a:spcPts val="159"/>
              </a:spcBef>
              <a:spcAft>
                <a:spcPts val="0"/>
              </a:spcAft>
              <a:buClr>
                <a:schemeClr val="dk1"/>
              </a:buClr>
              <a:buSzPts val="796"/>
              <a:buNone/>
              <a:defRPr sz="796" b="1"/>
            </a:lvl2pPr>
            <a:lvl3pPr marL="1371600" lvl="2" indent="-228600" algn="l">
              <a:lnSpc>
                <a:spcPct val="100000"/>
              </a:lnSpc>
              <a:spcBef>
                <a:spcPts val="147"/>
              </a:spcBef>
              <a:spcAft>
                <a:spcPts val="0"/>
              </a:spcAft>
              <a:buClr>
                <a:schemeClr val="dk1"/>
              </a:buClr>
              <a:buSzPts val="735"/>
              <a:buNone/>
              <a:defRPr sz="735" b="1"/>
            </a:lvl3pPr>
            <a:lvl4pPr marL="1828800" lvl="3" indent="-228600" algn="l">
              <a:lnSpc>
                <a:spcPct val="100000"/>
              </a:lnSpc>
              <a:spcBef>
                <a:spcPts val="127"/>
              </a:spcBef>
              <a:spcAft>
                <a:spcPts val="0"/>
              </a:spcAft>
              <a:buClr>
                <a:schemeClr val="dk1"/>
              </a:buClr>
              <a:buSzPts val="633"/>
              <a:buNone/>
              <a:defRPr sz="633" b="1"/>
            </a:lvl4pPr>
            <a:lvl5pPr marL="2286000" lvl="4" indent="-228600" algn="l">
              <a:lnSpc>
                <a:spcPct val="100000"/>
              </a:lnSpc>
              <a:spcBef>
                <a:spcPts val="127"/>
              </a:spcBef>
              <a:spcAft>
                <a:spcPts val="0"/>
              </a:spcAft>
              <a:buClr>
                <a:schemeClr val="dk1"/>
              </a:buClr>
              <a:buSzPts val="633"/>
              <a:buNone/>
              <a:defRPr sz="633" b="1"/>
            </a:lvl5pPr>
            <a:lvl6pPr marL="2743200" lvl="5" indent="-228600" algn="l">
              <a:lnSpc>
                <a:spcPct val="100000"/>
              </a:lnSpc>
              <a:spcBef>
                <a:spcPts val="127"/>
              </a:spcBef>
              <a:spcAft>
                <a:spcPts val="0"/>
              </a:spcAft>
              <a:buClr>
                <a:schemeClr val="dk1"/>
              </a:buClr>
              <a:buSzPts val="633"/>
              <a:buNone/>
              <a:defRPr sz="633" b="1"/>
            </a:lvl6pPr>
            <a:lvl7pPr marL="3200400" lvl="6" indent="-228600" algn="l">
              <a:lnSpc>
                <a:spcPct val="100000"/>
              </a:lnSpc>
              <a:spcBef>
                <a:spcPts val="127"/>
              </a:spcBef>
              <a:spcAft>
                <a:spcPts val="0"/>
              </a:spcAft>
              <a:buClr>
                <a:schemeClr val="dk1"/>
              </a:buClr>
              <a:buSzPts val="633"/>
              <a:buNone/>
              <a:defRPr sz="633" b="1"/>
            </a:lvl7pPr>
            <a:lvl8pPr marL="3657600" lvl="7" indent="-228600" algn="l">
              <a:lnSpc>
                <a:spcPct val="100000"/>
              </a:lnSpc>
              <a:spcBef>
                <a:spcPts val="127"/>
              </a:spcBef>
              <a:spcAft>
                <a:spcPts val="0"/>
              </a:spcAft>
              <a:buClr>
                <a:schemeClr val="dk1"/>
              </a:buClr>
              <a:buSzPts val="633"/>
              <a:buNone/>
              <a:defRPr sz="633" b="1"/>
            </a:lvl8pPr>
            <a:lvl9pPr marL="4114800" lvl="8" indent="-228600" algn="l">
              <a:lnSpc>
                <a:spcPct val="100000"/>
              </a:lnSpc>
              <a:spcBef>
                <a:spcPts val="127"/>
              </a:spcBef>
              <a:spcAft>
                <a:spcPts val="0"/>
              </a:spcAft>
              <a:buClr>
                <a:schemeClr val="dk1"/>
              </a:buClr>
              <a:buSzPts val="633"/>
              <a:buNone/>
              <a:defRPr sz="633" b="1"/>
            </a:lvl9pPr>
          </a:lstStyle>
          <a:p>
            <a:endParaRPr/>
          </a:p>
        </p:txBody>
      </p:sp>
      <p:sp>
        <p:nvSpPr>
          <p:cNvPr id="47" name="Google Shape;47;p8"/>
          <p:cNvSpPr txBox="1">
            <a:spLocks noGrp="1"/>
          </p:cNvSpPr>
          <p:nvPr>
            <p:ph type="body" idx="2"/>
          </p:nvPr>
        </p:nvSpPr>
        <p:spPr>
          <a:xfrm>
            <a:off x="257175" y="2899834"/>
            <a:ext cx="2272606" cy="5268383"/>
          </a:xfrm>
          <a:prstGeom prst="rect">
            <a:avLst/>
          </a:prstGeom>
          <a:noFill/>
          <a:ln>
            <a:noFill/>
          </a:ln>
        </p:spPr>
        <p:txBody>
          <a:bodyPr spcFirstLastPara="1" wrap="square" lIns="178875" tIns="89450" rIns="178875" bIns="89450" anchor="t" anchorCtr="0">
            <a:normAutofit/>
          </a:bodyPr>
          <a:lstStyle>
            <a:lvl1pPr marL="457200" lvl="0" indent="-289496" algn="l">
              <a:lnSpc>
                <a:spcPct val="100000"/>
              </a:lnSpc>
              <a:spcBef>
                <a:spcPts val="192"/>
              </a:spcBef>
              <a:spcAft>
                <a:spcPts val="0"/>
              </a:spcAft>
              <a:buClr>
                <a:schemeClr val="dk1"/>
              </a:buClr>
              <a:buSzPts val="959"/>
              <a:buChar char="•"/>
              <a:defRPr sz="959"/>
            </a:lvl1pPr>
            <a:lvl2pPr marL="914400" lvl="1" indent="-279146" algn="l">
              <a:lnSpc>
                <a:spcPct val="100000"/>
              </a:lnSpc>
              <a:spcBef>
                <a:spcPts val="159"/>
              </a:spcBef>
              <a:spcAft>
                <a:spcPts val="0"/>
              </a:spcAft>
              <a:buClr>
                <a:schemeClr val="dk1"/>
              </a:buClr>
              <a:buSzPts val="796"/>
              <a:buChar char="–"/>
              <a:defRPr sz="796"/>
            </a:lvl2pPr>
            <a:lvl3pPr marL="1371600" lvl="2" indent="-275272" algn="l">
              <a:lnSpc>
                <a:spcPct val="100000"/>
              </a:lnSpc>
              <a:spcBef>
                <a:spcPts val="147"/>
              </a:spcBef>
              <a:spcAft>
                <a:spcPts val="0"/>
              </a:spcAft>
              <a:buClr>
                <a:schemeClr val="dk1"/>
              </a:buClr>
              <a:buSzPts val="735"/>
              <a:buChar char="•"/>
              <a:defRPr sz="735"/>
            </a:lvl3pPr>
            <a:lvl4pPr marL="1828800" lvl="3" indent="-268795" algn="l">
              <a:lnSpc>
                <a:spcPct val="100000"/>
              </a:lnSpc>
              <a:spcBef>
                <a:spcPts val="127"/>
              </a:spcBef>
              <a:spcAft>
                <a:spcPts val="0"/>
              </a:spcAft>
              <a:buClr>
                <a:schemeClr val="dk1"/>
              </a:buClr>
              <a:buSzPts val="633"/>
              <a:buChar char="–"/>
              <a:defRPr sz="633"/>
            </a:lvl4pPr>
            <a:lvl5pPr marL="2286000" lvl="4" indent="-268795" algn="l">
              <a:lnSpc>
                <a:spcPct val="100000"/>
              </a:lnSpc>
              <a:spcBef>
                <a:spcPts val="127"/>
              </a:spcBef>
              <a:spcAft>
                <a:spcPts val="0"/>
              </a:spcAft>
              <a:buClr>
                <a:schemeClr val="dk1"/>
              </a:buClr>
              <a:buSzPts val="633"/>
              <a:buChar char="»"/>
              <a:defRPr sz="633"/>
            </a:lvl5pPr>
            <a:lvl6pPr marL="2743200" lvl="5" indent="-268795" algn="l">
              <a:lnSpc>
                <a:spcPct val="100000"/>
              </a:lnSpc>
              <a:spcBef>
                <a:spcPts val="127"/>
              </a:spcBef>
              <a:spcAft>
                <a:spcPts val="0"/>
              </a:spcAft>
              <a:buClr>
                <a:schemeClr val="dk1"/>
              </a:buClr>
              <a:buSzPts val="633"/>
              <a:buChar char="•"/>
              <a:defRPr sz="633"/>
            </a:lvl6pPr>
            <a:lvl7pPr marL="3200400" lvl="6" indent="-268795" algn="l">
              <a:lnSpc>
                <a:spcPct val="100000"/>
              </a:lnSpc>
              <a:spcBef>
                <a:spcPts val="127"/>
              </a:spcBef>
              <a:spcAft>
                <a:spcPts val="0"/>
              </a:spcAft>
              <a:buClr>
                <a:schemeClr val="dk1"/>
              </a:buClr>
              <a:buSzPts val="633"/>
              <a:buChar char="•"/>
              <a:defRPr sz="633"/>
            </a:lvl7pPr>
            <a:lvl8pPr marL="3657600" lvl="7" indent="-268795" algn="l">
              <a:lnSpc>
                <a:spcPct val="100000"/>
              </a:lnSpc>
              <a:spcBef>
                <a:spcPts val="127"/>
              </a:spcBef>
              <a:spcAft>
                <a:spcPts val="0"/>
              </a:spcAft>
              <a:buClr>
                <a:schemeClr val="dk1"/>
              </a:buClr>
              <a:buSzPts val="633"/>
              <a:buChar char="•"/>
              <a:defRPr sz="633"/>
            </a:lvl8pPr>
            <a:lvl9pPr marL="4114800" lvl="8" indent="-268795" algn="l">
              <a:lnSpc>
                <a:spcPct val="100000"/>
              </a:lnSpc>
              <a:spcBef>
                <a:spcPts val="127"/>
              </a:spcBef>
              <a:spcAft>
                <a:spcPts val="0"/>
              </a:spcAft>
              <a:buClr>
                <a:schemeClr val="dk1"/>
              </a:buClr>
              <a:buSzPts val="633"/>
              <a:buChar char="•"/>
              <a:defRPr sz="633"/>
            </a:lvl9pPr>
          </a:lstStyle>
          <a:p>
            <a:endParaRPr/>
          </a:p>
        </p:txBody>
      </p:sp>
      <p:sp>
        <p:nvSpPr>
          <p:cNvPr id="48" name="Google Shape;48;p8"/>
          <p:cNvSpPr txBox="1">
            <a:spLocks noGrp="1"/>
          </p:cNvSpPr>
          <p:nvPr>
            <p:ph type="body" idx="3"/>
          </p:nvPr>
        </p:nvSpPr>
        <p:spPr>
          <a:xfrm>
            <a:off x="2612828" y="2046818"/>
            <a:ext cx="2273498" cy="853017"/>
          </a:xfrm>
          <a:prstGeom prst="rect">
            <a:avLst/>
          </a:prstGeom>
          <a:noFill/>
          <a:ln>
            <a:noFill/>
          </a:ln>
        </p:spPr>
        <p:txBody>
          <a:bodyPr spcFirstLastPara="1" wrap="square" lIns="178875" tIns="89450" rIns="178875" bIns="89450" anchor="b" anchorCtr="0">
            <a:normAutofit/>
          </a:bodyPr>
          <a:lstStyle>
            <a:lvl1pPr marL="457200" lvl="0" indent="-228600" algn="l">
              <a:lnSpc>
                <a:spcPct val="100000"/>
              </a:lnSpc>
              <a:spcBef>
                <a:spcPts val="192"/>
              </a:spcBef>
              <a:spcAft>
                <a:spcPts val="0"/>
              </a:spcAft>
              <a:buClr>
                <a:schemeClr val="dk1"/>
              </a:buClr>
              <a:buSzPts val="959"/>
              <a:buNone/>
              <a:defRPr sz="959" b="1"/>
            </a:lvl1pPr>
            <a:lvl2pPr marL="914400" lvl="1" indent="-228600" algn="l">
              <a:lnSpc>
                <a:spcPct val="100000"/>
              </a:lnSpc>
              <a:spcBef>
                <a:spcPts val="159"/>
              </a:spcBef>
              <a:spcAft>
                <a:spcPts val="0"/>
              </a:spcAft>
              <a:buClr>
                <a:schemeClr val="dk1"/>
              </a:buClr>
              <a:buSzPts val="796"/>
              <a:buNone/>
              <a:defRPr sz="796" b="1"/>
            </a:lvl2pPr>
            <a:lvl3pPr marL="1371600" lvl="2" indent="-228600" algn="l">
              <a:lnSpc>
                <a:spcPct val="100000"/>
              </a:lnSpc>
              <a:spcBef>
                <a:spcPts val="147"/>
              </a:spcBef>
              <a:spcAft>
                <a:spcPts val="0"/>
              </a:spcAft>
              <a:buClr>
                <a:schemeClr val="dk1"/>
              </a:buClr>
              <a:buSzPts val="735"/>
              <a:buNone/>
              <a:defRPr sz="735" b="1"/>
            </a:lvl3pPr>
            <a:lvl4pPr marL="1828800" lvl="3" indent="-228600" algn="l">
              <a:lnSpc>
                <a:spcPct val="100000"/>
              </a:lnSpc>
              <a:spcBef>
                <a:spcPts val="127"/>
              </a:spcBef>
              <a:spcAft>
                <a:spcPts val="0"/>
              </a:spcAft>
              <a:buClr>
                <a:schemeClr val="dk1"/>
              </a:buClr>
              <a:buSzPts val="633"/>
              <a:buNone/>
              <a:defRPr sz="633" b="1"/>
            </a:lvl4pPr>
            <a:lvl5pPr marL="2286000" lvl="4" indent="-228600" algn="l">
              <a:lnSpc>
                <a:spcPct val="100000"/>
              </a:lnSpc>
              <a:spcBef>
                <a:spcPts val="127"/>
              </a:spcBef>
              <a:spcAft>
                <a:spcPts val="0"/>
              </a:spcAft>
              <a:buClr>
                <a:schemeClr val="dk1"/>
              </a:buClr>
              <a:buSzPts val="633"/>
              <a:buNone/>
              <a:defRPr sz="633" b="1"/>
            </a:lvl5pPr>
            <a:lvl6pPr marL="2743200" lvl="5" indent="-228600" algn="l">
              <a:lnSpc>
                <a:spcPct val="100000"/>
              </a:lnSpc>
              <a:spcBef>
                <a:spcPts val="127"/>
              </a:spcBef>
              <a:spcAft>
                <a:spcPts val="0"/>
              </a:spcAft>
              <a:buClr>
                <a:schemeClr val="dk1"/>
              </a:buClr>
              <a:buSzPts val="633"/>
              <a:buNone/>
              <a:defRPr sz="633" b="1"/>
            </a:lvl6pPr>
            <a:lvl7pPr marL="3200400" lvl="6" indent="-228600" algn="l">
              <a:lnSpc>
                <a:spcPct val="100000"/>
              </a:lnSpc>
              <a:spcBef>
                <a:spcPts val="127"/>
              </a:spcBef>
              <a:spcAft>
                <a:spcPts val="0"/>
              </a:spcAft>
              <a:buClr>
                <a:schemeClr val="dk1"/>
              </a:buClr>
              <a:buSzPts val="633"/>
              <a:buNone/>
              <a:defRPr sz="633" b="1"/>
            </a:lvl7pPr>
            <a:lvl8pPr marL="3657600" lvl="7" indent="-228600" algn="l">
              <a:lnSpc>
                <a:spcPct val="100000"/>
              </a:lnSpc>
              <a:spcBef>
                <a:spcPts val="127"/>
              </a:spcBef>
              <a:spcAft>
                <a:spcPts val="0"/>
              </a:spcAft>
              <a:buClr>
                <a:schemeClr val="dk1"/>
              </a:buClr>
              <a:buSzPts val="633"/>
              <a:buNone/>
              <a:defRPr sz="633" b="1"/>
            </a:lvl8pPr>
            <a:lvl9pPr marL="4114800" lvl="8" indent="-228600" algn="l">
              <a:lnSpc>
                <a:spcPct val="100000"/>
              </a:lnSpc>
              <a:spcBef>
                <a:spcPts val="127"/>
              </a:spcBef>
              <a:spcAft>
                <a:spcPts val="0"/>
              </a:spcAft>
              <a:buClr>
                <a:schemeClr val="dk1"/>
              </a:buClr>
              <a:buSzPts val="633"/>
              <a:buNone/>
              <a:defRPr sz="633" b="1"/>
            </a:lvl9pPr>
          </a:lstStyle>
          <a:p>
            <a:endParaRPr/>
          </a:p>
        </p:txBody>
      </p:sp>
      <p:sp>
        <p:nvSpPr>
          <p:cNvPr id="49" name="Google Shape;49;p8"/>
          <p:cNvSpPr txBox="1">
            <a:spLocks noGrp="1"/>
          </p:cNvSpPr>
          <p:nvPr>
            <p:ph type="body" idx="4"/>
          </p:nvPr>
        </p:nvSpPr>
        <p:spPr>
          <a:xfrm>
            <a:off x="2612828" y="2899834"/>
            <a:ext cx="2273498" cy="5268383"/>
          </a:xfrm>
          <a:prstGeom prst="rect">
            <a:avLst/>
          </a:prstGeom>
          <a:noFill/>
          <a:ln>
            <a:noFill/>
          </a:ln>
        </p:spPr>
        <p:txBody>
          <a:bodyPr spcFirstLastPara="1" wrap="square" lIns="178875" tIns="89450" rIns="178875" bIns="89450" anchor="t" anchorCtr="0">
            <a:normAutofit/>
          </a:bodyPr>
          <a:lstStyle>
            <a:lvl1pPr marL="457200" lvl="0" indent="-289496" algn="l">
              <a:lnSpc>
                <a:spcPct val="100000"/>
              </a:lnSpc>
              <a:spcBef>
                <a:spcPts val="192"/>
              </a:spcBef>
              <a:spcAft>
                <a:spcPts val="0"/>
              </a:spcAft>
              <a:buClr>
                <a:schemeClr val="dk1"/>
              </a:buClr>
              <a:buSzPts val="959"/>
              <a:buChar char="•"/>
              <a:defRPr sz="959"/>
            </a:lvl1pPr>
            <a:lvl2pPr marL="914400" lvl="1" indent="-279146" algn="l">
              <a:lnSpc>
                <a:spcPct val="100000"/>
              </a:lnSpc>
              <a:spcBef>
                <a:spcPts val="159"/>
              </a:spcBef>
              <a:spcAft>
                <a:spcPts val="0"/>
              </a:spcAft>
              <a:buClr>
                <a:schemeClr val="dk1"/>
              </a:buClr>
              <a:buSzPts val="796"/>
              <a:buChar char="–"/>
              <a:defRPr sz="796"/>
            </a:lvl2pPr>
            <a:lvl3pPr marL="1371600" lvl="2" indent="-275272" algn="l">
              <a:lnSpc>
                <a:spcPct val="100000"/>
              </a:lnSpc>
              <a:spcBef>
                <a:spcPts val="147"/>
              </a:spcBef>
              <a:spcAft>
                <a:spcPts val="0"/>
              </a:spcAft>
              <a:buClr>
                <a:schemeClr val="dk1"/>
              </a:buClr>
              <a:buSzPts val="735"/>
              <a:buChar char="•"/>
              <a:defRPr sz="735"/>
            </a:lvl3pPr>
            <a:lvl4pPr marL="1828800" lvl="3" indent="-268795" algn="l">
              <a:lnSpc>
                <a:spcPct val="100000"/>
              </a:lnSpc>
              <a:spcBef>
                <a:spcPts val="127"/>
              </a:spcBef>
              <a:spcAft>
                <a:spcPts val="0"/>
              </a:spcAft>
              <a:buClr>
                <a:schemeClr val="dk1"/>
              </a:buClr>
              <a:buSzPts val="633"/>
              <a:buChar char="–"/>
              <a:defRPr sz="633"/>
            </a:lvl4pPr>
            <a:lvl5pPr marL="2286000" lvl="4" indent="-268795" algn="l">
              <a:lnSpc>
                <a:spcPct val="100000"/>
              </a:lnSpc>
              <a:spcBef>
                <a:spcPts val="127"/>
              </a:spcBef>
              <a:spcAft>
                <a:spcPts val="0"/>
              </a:spcAft>
              <a:buClr>
                <a:schemeClr val="dk1"/>
              </a:buClr>
              <a:buSzPts val="633"/>
              <a:buChar char="»"/>
              <a:defRPr sz="633"/>
            </a:lvl5pPr>
            <a:lvl6pPr marL="2743200" lvl="5" indent="-268795" algn="l">
              <a:lnSpc>
                <a:spcPct val="100000"/>
              </a:lnSpc>
              <a:spcBef>
                <a:spcPts val="127"/>
              </a:spcBef>
              <a:spcAft>
                <a:spcPts val="0"/>
              </a:spcAft>
              <a:buClr>
                <a:schemeClr val="dk1"/>
              </a:buClr>
              <a:buSzPts val="633"/>
              <a:buChar char="•"/>
              <a:defRPr sz="633"/>
            </a:lvl6pPr>
            <a:lvl7pPr marL="3200400" lvl="6" indent="-268795" algn="l">
              <a:lnSpc>
                <a:spcPct val="100000"/>
              </a:lnSpc>
              <a:spcBef>
                <a:spcPts val="127"/>
              </a:spcBef>
              <a:spcAft>
                <a:spcPts val="0"/>
              </a:spcAft>
              <a:buClr>
                <a:schemeClr val="dk1"/>
              </a:buClr>
              <a:buSzPts val="633"/>
              <a:buChar char="•"/>
              <a:defRPr sz="633"/>
            </a:lvl7pPr>
            <a:lvl8pPr marL="3657600" lvl="7" indent="-268795" algn="l">
              <a:lnSpc>
                <a:spcPct val="100000"/>
              </a:lnSpc>
              <a:spcBef>
                <a:spcPts val="127"/>
              </a:spcBef>
              <a:spcAft>
                <a:spcPts val="0"/>
              </a:spcAft>
              <a:buClr>
                <a:schemeClr val="dk1"/>
              </a:buClr>
              <a:buSzPts val="633"/>
              <a:buChar char="•"/>
              <a:defRPr sz="633"/>
            </a:lvl8pPr>
            <a:lvl9pPr marL="4114800" lvl="8" indent="-268795" algn="l">
              <a:lnSpc>
                <a:spcPct val="100000"/>
              </a:lnSpc>
              <a:spcBef>
                <a:spcPts val="127"/>
              </a:spcBef>
              <a:spcAft>
                <a:spcPts val="0"/>
              </a:spcAft>
              <a:buClr>
                <a:schemeClr val="dk1"/>
              </a:buClr>
              <a:buSzPts val="633"/>
              <a:buChar char="•"/>
              <a:defRPr sz="633"/>
            </a:lvl9pPr>
          </a:lstStyle>
          <a:p>
            <a:endParaRPr/>
          </a:p>
        </p:txBody>
      </p:sp>
      <p:sp>
        <p:nvSpPr>
          <p:cNvPr id="50" name="Google Shape;50;p8"/>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57175" y="364067"/>
            <a:ext cx="1692176" cy="1549400"/>
          </a:xfrm>
          <a:prstGeom prst="rect">
            <a:avLst/>
          </a:prstGeom>
          <a:noFill/>
          <a:ln>
            <a:noFill/>
          </a:ln>
        </p:spPr>
        <p:txBody>
          <a:bodyPr spcFirstLastPara="1" wrap="square" lIns="178875" tIns="89450" rIns="178875" bIns="89450" anchor="b" anchorCtr="0">
            <a:normAutofit/>
          </a:bodyPr>
          <a:lstStyle>
            <a:lvl1pPr lvl="0" algn="l">
              <a:lnSpc>
                <a:spcPct val="100000"/>
              </a:lnSpc>
              <a:spcBef>
                <a:spcPts val="0"/>
              </a:spcBef>
              <a:spcAft>
                <a:spcPts val="0"/>
              </a:spcAft>
              <a:buClr>
                <a:schemeClr val="dk1"/>
              </a:buClr>
              <a:buSzPts val="796"/>
              <a:buFont typeface="Calibri"/>
              <a:buNone/>
              <a:defRPr sz="796"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2010966" y="364068"/>
            <a:ext cx="2875359" cy="7804150"/>
          </a:xfrm>
          <a:prstGeom prst="rect">
            <a:avLst/>
          </a:prstGeom>
          <a:noFill/>
          <a:ln>
            <a:noFill/>
          </a:ln>
        </p:spPr>
        <p:txBody>
          <a:bodyPr spcFirstLastPara="1" wrap="square" lIns="178875" tIns="89450" rIns="178875" bIns="89450" anchor="t" anchorCtr="0">
            <a:normAutofit/>
          </a:bodyPr>
          <a:lstStyle>
            <a:lvl1pPr marL="457200" lvl="0" indent="-310261" algn="l">
              <a:lnSpc>
                <a:spcPct val="100000"/>
              </a:lnSpc>
              <a:spcBef>
                <a:spcPts val="257"/>
              </a:spcBef>
              <a:spcAft>
                <a:spcPts val="0"/>
              </a:spcAft>
              <a:buClr>
                <a:schemeClr val="dk1"/>
              </a:buClr>
              <a:buSzPts val="1286"/>
              <a:buChar char="•"/>
              <a:defRPr sz="1286"/>
            </a:lvl1pPr>
            <a:lvl2pPr marL="914400" lvl="1" indent="-298577" algn="l">
              <a:lnSpc>
                <a:spcPct val="100000"/>
              </a:lnSpc>
              <a:spcBef>
                <a:spcPts val="220"/>
              </a:spcBef>
              <a:spcAft>
                <a:spcPts val="0"/>
              </a:spcAft>
              <a:buClr>
                <a:schemeClr val="dk1"/>
              </a:buClr>
              <a:buSzPts val="1102"/>
              <a:buChar char="–"/>
              <a:defRPr sz="1102"/>
            </a:lvl2pPr>
            <a:lvl3pPr marL="1371600" lvl="2" indent="-289496" algn="l">
              <a:lnSpc>
                <a:spcPct val="100000"/>
              </a:lnSpc>
              <a:spcBef>
                <a:spcPts val="192"/>
              </a:spcBef>
              <a:spcAft>
                <a:spcPts val="0"/>
              </a:spcAft>
              <a:buClr>
                <a:schemeClr val="dk1"/>
              </a:buClr>
              <a:buSzPts val="959"/>
              <a:buChar char="•"/>
              <a:defRPr sz="959"/>
            </a:lvl3pPr>
            <a:lvl4pPr marL="1828800" lvl="3" indent="-279146" algn="l">
              <a:lnSpc>
                <a:spcPct val="100000"/>
              </a:lnSpc>
              <a:spcBef>
                <a:spcPts val="159"/>
              </a:spcBef>
              <a:spcAft>
                <a:spcPts val="0"/>
              </a:spcAft>
              <a:buClr>
                <a:schemeClr val="dk1"/>
              </a:buClr>
              <a:buSzPts val="796"/>
              <a:buChar char="–"/>
              <a:defRPr sz="796"/>
            </a:lvl4pPr>
            <a:lvl5pPr marL="2286000" lvl="4" indent="-279145" algn="l">
              <a:lnSpc>
                <a:spcPct val="100000"/>
              </a:lnSpc>
              <a:spcBef>
                <a:spcPts val="159"/>
              </a:spcBef>
              <a:spcAft>
                <a:spcPts val="0"/>
              </a:spcAft>
              <a:buClr>
                <a:schemeClr val="dk1"/>
              </a:buClr>
              <a:buSzPts val="796"/>
              <a:buChar char="»"/>
              <a:defRPr sz="796"/>
            </a:lvl5pPr>
            <a:lvl6pPr marL="2743200" lvl="5" indent="-279145" algn="l">
              <a:lnSpc>
                <a:spcPct val="100000"/>
              </a:lnSpc>
              <a:spcBef>
                <a:spcPts val="159"/>
              </a:spcBef>
              <a:spcAft>
                <a:spcPts val="0"/>
              </a:spcAft>
              <a:buClr>
                <a:schemeClr val="dk1"/>
              </a:buClr>
              <a:buSzPts val="796"/>
              <a:buChar char="•"/>
              <a:defRPr sz="796"/>
            </a:lvl6pPr>
            <a:lvl7pPr marL="3200400" lvl="6" indent="-279145" algn="l">
              <a:lnSpc>
                <a:spcPct val="100000"/>
              </a:lnSpc>
              <a:spcBef>
                <a:spcPts val="159"/>
              </a:spcBef>
              <a:spcAft>
                <a:spcPts val="0"/>
              </a:spcAft>
              <a:buClr>
                <a:schemeClr val="dk1"/>
              </a:buClr>
              <a:buSzPts val="796"/>
              <a:buChar char="•"/>
              <a:defRPr sz="796"/>
            </a:lvl7pPr>
            <a:lvl8pPr marL="3657600" lvl="7" indent="-279146" algn="l">
              <a:lnSpc>
                <a:spcPct val="100000"/>
              </a:lnSpc>
              <a:spcBef>
                <a:spcPts val="159"/>
              </a:spcBef>
              <a:spcAft>
                <a:spcPts val="0"/>
              </a:spcAft>
              <a:buClr>
                <a:schemeClr val="dk1"/>
              </a:buClr>
              <a:buSzPts val="796"/>
              <a:buChar char="•"/>
              <a:defRPr sz="796"/>
            </a:lvl8pPr>
            <a:lvl9pPr marL="4114800" lvl="8" indent="-279146" algn="l">
              <a:lnSpc>
                <a:spcPct val="100000"/>
              </a:lnSpc>
              <a:spcBef>
                <a:spcPts val="159"/>
              </a:spcBef>
              <a:spcAft>
                <a:spcPts val="0"/>
              </a:spcAft>
              <a:buClr>
                <a:schemeClr val="dk1"/>
              </a:buClr>
              <a:buSzPts val="796"/>
              <a:buChar char="•"/>
              <a:defRPr sz="796"/>
            </a:lvl9pPr>
          </a:lstStyle>
          <a:p>
            <a:endParaRPr/>
          </a:p>
        </p:txBody>
      </p:sp>
      <p:sp>
        <p:nvSpPr>
          <p:cNvPr id="61" name="Google Shape;61;p10"/>
          <p:cNvSpPr txBox="1">
            <a:spLocks noGrp="1"/>
          </p:cNvSpPr>
          <p:nvPr>
            <p:ph type="body" idx="2"/>
          </p:nvPr>
        </p:nvSpPr>
        <p:spPr>
          <a:xfrm>
            <a:off x="257175" y="1913468"/>
            <a:ext cx="1692176" cy="6254750"/>
          </a:xfrm>
          <a:prstGeom prst="rect">
            <a:avLst/>
          </a:prstGeom>
          <a:noFill/>
          <a:ln>
            <a:noFill/>
          </a:ln>
        </p:spPr>
        <p:txBody>
          <a:bodyPr spcFirstLastPara="1" wrap="square" lIns="178875" tIns="89450" rIns="178875" bIns="89450" anchor="t" anchorCtr="0">
            <a:normAutofit/>
          </a:bodyPr>
          <a:lstStyle>
            <a:lvl1pPr marL="457200" lvl="0" indent="-228600" algn="l">
              <a:lnSpc>
                <a:spcPct val="100000"/>
              </a:lnSpc>
              <a:spcBef>
                <a:spcPts val="110"/>
              </a:spcBef>
              <a:spcAft>
                <a:spcPts val="0"/>
              </a:spcAft>
              <a:buClr>
                <a:schemeClr val="dk1"/>
              </a:buClr>
              <a:buSzPts val="551"/>
              <a:buNone/>
              <a:defRPr sz="551"/>
            </a:lvl1pPr>
            <a:lvl2pPr marL="914400" lvl="1" indent="-228600" algn="l">
              <a:lnSpc>
                <a:spcPct val="100000"/>
              </a:lnSpc>
              <a:spcBef>
                <a:spcPts val="94"/>
              </a:spcBef>
              <a:spcAft>
                <a:spcPts val="0"/>
              </a:spcAft>
              <a:buClr>
                <a:schemeClr val="dk1"/>
              </a:buClr>
              <a:buSzPts val="469"/>
              <a:buNone/>
              <a:defRPr sz="469"/>
            </a:lvl2pPr>
            <a:lvl3pPr marL="1371600" lvl="2" indent="-228600" algn="l">
              <a:lnSpc>
                <a:spcPct val="100000"/>
              </a:lnSpc>
              <a:spcBef>
                <a:spcPts val="82"/>
              </a:spcBef>
              <a:spcAft>
                <a:spcPts val="0"/>
              </a:spcAft>
              <a:buClr>
                <a:schemeClr val="dk1"/>
              </a:buClr>
              <a:buSzPts val="408"/>
              <a:buNone/>
              <a:defRPr sz="408"/>
            </a:lvl3pPr>
            <a:lvl4pPr marL="1828800" lvl="3" indent="-228600" algn="l">
              <a:lnSpc>
                <a:spcPct val="100000"/>
              </a:lnSpc>
              <a:spcBef>
                <a:spcPts val="73"/>
              </a:spcBef>
              <a:spcAft>
                <a:spcPts val="0"/>
              </a:spcAft>
              <a:buClr>
                <a:schemeClr val="dk1"/>
              </a:buClr>
              <a:buSzPts val="367"/>
              <a:buNone/>
              <a:defRPr sz="367"/>
            </a:lvl4pPr>
            <a:lvl5pPr marL="2286000" lvl="4" indent="-228600" algn="l">
              <a:lnSpc>
                <a:spcPct val="100000"/>
              </a:lnSpc>
              <a:spcBef>
                <a:spcPts val="73"/>
              </a:spcBef>
              <a:spcAft>
                <a:spcPts val="0"/>
              </a:spcAft>
              <a:buClr>
                <a:schemeClr val="dk1"/>
              </a:buClr>
              <a:buSzPts val="367"/>
              <a:buNone/>
              <a:defRPr sz="367"/>
            </a:lvl5pPr>
            <a:lvl6pPr marL="2743200" lvl="5" indent="-228600" algn="l">
              <a:lnSpc>
                <a:spcPct val="100000"/>
              </a:lnSpc>
              <a:spcBef>
                <a:spcPts val="73"/>
              </a:spcBef>
              <a:spcAft>
                <a:spcPts val="0"/>
              </a:spcAft>
              <a:buClr>
                <a:schemeClr val="dk1"/>
              </a:buClr>
              <a:buSzPts val="367"/>
              <a:buNone/>
              <a:defRPr sz="367"/>
            </a:lvl6pPr>
            <a:lvl7pPr marL="3200400" lvl="6" indent="-228600" algn="l">
              <a:lnSpc>
                <a:spcPct val="100000"/>
              </a:lnSpc>
              <a:spcBef>
                <a:spcPts val="73"/>
              </a:spcBef>
              <a:spcAft>
                <a:spcPts val="0"/>
              </a:spcAft>
              <a:buClr>
                <a:schemeClr val="dk1"/>
              </a:buClr>
              <a:buSzPts val="367"/>
              <a:buNone/>
              <a:defRPr sz="367"/>
            </a:lvl7pPr>
            <a:lvl8pPr marL="3657600" lvl="7" indent="-228600" algn="l">
              <a:lnSpc>
                <a:spcPct val="100000"/>
              </a:lnSpc>
              <a:spcBef>
                <a:spcPts val="73"/>
              </a:spcBef>
              <a:spcAft>
                <a:spcPts val="0"/>
              </a:spcAft>
              <a:buClr>
                <a:schemeClr val="dk1"/>
              </a:buClr>
              <a:buSzPts val="367"/>
              <a:buNone/>
              <a:defRPr sz="367"/>
            </a:lvl8pPr>
            <a:lvl9pPr marL="4114800" lvl="8" indent="-228600" algn="l">
              <a:lnSpc>
                <a:spcPct val="100000"/>
              </a:lnSpc>
              <a:spcBef>
                <a:spcPts val="73"/>
              </a:spcBef>
              <a:spcAft>
                <a:spcPts val="0"/>
              </a:spcAft>
              <a:buClr>
                <a:schemeClr val="dk1"/>
              </a:buClr>
              <a:buSzPts val="367"/>
              <a:buNone/>
              <a:defRPr sz="367"/>
            </a:lvl9pPr>
          </a:lstStyle>
          <a:p>
            <a:endParaRPr/>
          </a:p>
        </p:txBody>
      </p:sp>
      <p:sp>
        <p:nvSpPr>
          <p:cNvPr id="62" name="Google Shape;62;p10"/>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008162" y="6400800"/>
            <a:ext cx="3086100" cy="755650"/>
          </a:xfrm>
          <a:prstGeom prst="rect">
            <a:avLst/>
          </a:prstGeom>
          <a:noFill/>
          <a:ln>
            <a:noFill/>
          </a:ln>
        </p:spPr>
        <p:txBody>
          <a:bodyPr spcFirstLastPara="1" wrap="square" lIns="178875" tIns="89450" rIns="178875" bIns="89450" anchor="b" anchorCtr="0">
            <a:normAutofit/>
          </a:bodyPr>
          <a:lstStyle>
            <a:lvl1pPr lvl="0" algn="l">
              <a:lnSpc>
                <a:spcPct val="100000"/>
              </a:lnSpc>
              <a:spcBef>
                <a:spcPts val="0"/>
              </a:spcBef>
              <a:spcAft>
                <a:spcPts val="0"/>
              </a:spcAft>
              <a:buClr>
                <a:schemeClr val="dk1"/>
              </a:buClr>
              <a:buSzPts val="796"/>
              <a:buFont typeface="Calibri"/>
              <a:buNone/>
              <a:defRPr sz="796"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1008162" y="817034"/>
            <a:ext cx="3086100" cy="5486400"/>
          </a:xfrm>
          <a:prstGeom prst="rect">
            <a:avLst/>
          </a:prstGeom>
          <a:noFill/>
          <a:ln>
            <a:noFill/>
          </a:ln>
        </p:spPr>
      </p:sp>
      <p:sp>
        <p:nvSpPr>
          <p:cNvPr id="68" name="Google Shape;68;p11"/>
          <p:cNvSpPr txBox="1">
            <a:spLocks noGrp="1"/>
          </p:cNvSpPr>
          <p:nvPr>
            <p:ph type="body" idx="1"/>
          </p:nvPr>
        </p:nvSpPr>
        <p:spPr>
          <a:xfrm>
            <a:off x="1008162" y="7156450"/>
            <a:ext cx="3086100" cy="1073150"/>
          </a:xfrm>
          <a:prstGeom prst="rect">
            <a:avLst/>
          </a:prstGeom>
          <a:noFill/>
          <a:ln>
            <a:noFill/>
          </a:ln>
        </p:spPr>
        <p:txBody>
          <a:bodyPr spcFirstLastPara="1" wrap="square" lIns="178875" tIns="89450" rIns="178875" bIns="89450" anchor="t" anchorCtr="0">
            <a:normAutofit/>
          </a:bodyPr>
          <a:lstStyle>
            <a:lvl1pPr marL="457200" lvl="0" indent="-228600" algn="l">
              <a:lnSpc>
                <a:spcPct val="100000"/>
              </a:lnSpc>
              <a:spcBef>
                <a:spcPts val="110"/>
              </a:spcBef>
              <a:spcAft>
                <a:spcPts val="0"/>
              </a:spcAft>
              <a:buClr>
                <a:schemeClr val="dk1"/>
              </a:buClr>
              <a:buSzPts val="551"/>
              <a:buNone/>
              <a:defRPr sz="551"/>
            </a:lvl1pPr>
            <a:lvl2pPr marL="914400" lvl="1" indent="-228600" algn="l">
              <a:lnSpc>
                <a:spcPct val="100000"/>
              </a:lnSpc>
              <a:spcBef>
                <a:spcPts val="94"/>
              </a:spcBef>
              <a:spcAft>
                <a:spcPts val="0"/>
              </a:spcAft>
              <a:buClr>
                <a:schemeClr val="dk1"/>
              </a:buClr>
              <a:buSzPts val="469"/>
              <a:buNone/>
              <a:defRPr sz="469"/>
            </a:lvl2pPr>
            <a:lvl3pPr marL="1371600" lvl="2" indent="-228600" algn="l">
              <a:lnSpc>
                <a:spcPct val="100000"/>
              </a:lnSpc>
              <a:spcBef>
                <a:spcPts val="82"/>
              </a:spcBef>
              <a:spcAft>
                <a:spcPts val="0"/>
              </a:spcAft>
              <a:buClr>
                <a:schemeClr val="dk1"/>
              </a:buClr>
              <a:buSzPts val="408"/>
              <a:buNone/>
              <a:defRPr sz="408"/>
            </a:lvl3pPr>
            <a:lvl4pPr marL="1828800" lvl="3" indent="-228600" algn="l">
              <a:lnSpc>
                <a:spcPct val="100000"/>
              </a:lnSpc>
              <a:spcBef>
                <a:spcPts val="73"/>
              </a:spcBef>
              <a:spcAft>
                <a:spcPts val="0"/>
              </a:spcAft>
              <a:buClr>
                <a:schemeClr val="dk1"/>
              </a:buClr>
              <a:buSzPts val="367"/>
              <a:buNone/>
              <a:defRPr sz="367"/>
            </a:lvl4pPr>
            <a:lvl5pPr marL="2286000" lvl="4" indent="-228600" algn="l">
              <a:lnSpc>
                <a:spcPct val="100000"/>
              </a:lnSpc>
              <a:spcBef>
                <a:spcPts val="73"/>
              </a:spcBef>
              <a:spcAft>
                <a:spcPts val="0"/>
              </a:spcAft>
              <a:buClr>
                <a:schemeClr val="dk1"/>
              </a:buClr>
              <a:buSzPts val="367"/>
              <a:buNone/>
              <a:defRPr sz="367"/>
            </a:lvl5pPr>
            <a:lvl6pPr marL="2743200" lvl="5" indent="-228600" algn="l">
              <a:lnSpc>
                <a:spcPct val="100000"/>
              </a:lnSpc>
              <a:spcBef>
                <a:spcPts val="73"/>
              </a:spcBef>
              <a:spcAft>
                <a:spcPts val="0"/>
              </a:spcAft>
              <a:buClr>
                <a:schemeClr val="dk1"/>
              </a:buClr>
              <a:buSzPts val="367"/>
              <a:buNone/>
              <a:defRPr sz="367"/>
            </a:lvl6pPr>
            <a:lvl7pPr marL="3200400" lvl="6" indent="-228600" algn="l">
              <a:lnSpc>
                <a:spcPct val="100000"/>
              </a:lnSpc>
              <a:spcBef>
                <a:spcPts val="73"/>
              </a:spcBef>
              <a:spcAft>
                <a:spcPts val="0"/>
              </a:spcAft>
              <a:buClr>
                <a:schemeClr val="dk1"/>
              </a:buClr>
              <a:buSzPts val="367"/>
              <a:buNone/>
              <a:defRPr sz="367"/>
            </a:lvl7pPr>
            <a:lvl8pPr marL="3657600" lvl="7" indent="-228600" algn="l">
              <a:lnSpc>
                <a:spcPct val="100000"/>
              </a:lnSpc>
              <a:spcBef>
                <a:spcPts val="73"/>
              </a:spcBef>
              <a:spcAft>
                <a:spcPts val="0"/>
              </a:spcAft>
              <a:buClr>
                <a:schemeClr val="dk1"/>
              </a:buClr>
              <a:buSzPts val="367"/>
              <a:buNone/>
              <a:defRPr sz="367"/>
            </a:lvl8pPr>
            <a:lvl9pPr marL="4114800" lvl="8" indent="-228600" algn="l">
              <a:lnSpc>
                <a:spcPct val="100000"/>
              </a:lnSpc>
              <a:spcBef>
                <a:spcPts val="73"/>
              </a:spcBef>
              <a:spcAft>
                <a:spcPts val="0"/>
              </a:spcAft>
              <a:buClr>
                <a:schemeClr val="dk1"/>
              </a:buClr>
              <a:buSzPts val="367"/>
              <a:buNone/>
              <a:defRPr sz="367"/>
            </a:lvl9pPr>
          </a:lstStyle>
          <a:p>
            <a:endParaRPr/>
          </a:p>
        </p:txBody>
      </p:sp>
      <p:sp>
        <p:nvSpPr>
          <p:cNvPr id="69" name="Google Shape;69;p11"/>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445558" y="2836337"/>
            <a:ext cx="6034617" cy="4629150"/>
          </a:xfrm>
          <a:prstGeom prst="rect">
            <a:avLst/>
          </a:prstGeom>
          <a:noFill/>
          <a:ln>
            <a:noFill/>
          </a:ln>
        </p:spPr>
        <p:txBody>
          <a:bodyPr spcFirstLastPara="1" wrap="square" lIns="178875" tIns="89450" rIns="178875" bIns="8945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406664" y="3688559"/>
            <a:ext cx="7802033" cy="1157288"/>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1950773" y="2574134"/>
            <a:ext cx="7802033" cy="3386138"/>
          </a:xfrm>
          <a:prstGeom prst="rect">
            <a:avLst/>
          </a:prstGeom>
          <a:noFill/>
          <a:ln>
            <a:noFill/>
          </a:ln>
        </p:spPr>
        <p:txBody>
          <a:bodyPr spcFirstLastPara="1" wrap="square" lIns="178875" tIns="89450" rIns="178875" bIns="8945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marR="0" lvl="0" algn="ctr" rtl="0">
              <a:lnSpc>
                <a:spcPct val="100000"/>
              </a:lnSpc>
              <a:spcBef>
                <a:spcPts val="0"/>
              </a:spcBef>
              <a:spcAft>
                <a:spcPts val="0"/>
              </a:spcAft>
              <a:buClr>
                <a:schemeClr val="dk1"/>
              </a:buClr>
              <a:buSzPts val="1755"/>
              <a:buFont typeface="Calibri"/>
              <a:buNone/>
              <a:defRPr sz="1754"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257175" y="2133603"/>
            <a:ext cx="4629150" cy="6034617"/>
          </a:xfrm>
          <a:prstGeom prst="rect">
            <a:avLst/>
          </a:prstGeom>
          <a:noFill/>
          <a:ln>
            <a:noFill/>
          </a:ln>
        </p:spPr>
        <p:txBody>
          <a:bodyPr spcFirstLastPara="1" wrap="square" lIns="178875" tIns="89450" rIns="178875" bIns="89450" anchor="t" anchorCtr="0">
            <a:normAutofit/>
          </a:bodyPr>
          <a:lstStyle>
            <a:lvl1pPr marL="457200" marR="0" lvl="0" indent="-310261" algn="l" rtl="0">
              <a:lnSpc>
                <a:spcPct val="100000"/>
              </a:lnSpc>
              <a:spcBef>
                <a:spcPts val="257"/>
              </a:spcBef>
              <a:spcAft>
                <a:spcPts val="0"/>
              </a:spcAft>
              <a:buClr>
                <a:schemeClr val="dk1"/>
              </a:buClr>
              <a:buSzPts val="1286"/>
              <a:buFont typeface="Arial"/>
              <a:buChar char="•"/>
              <a:defRPr sz="1286" b="0" i="0" u="none" strike="noStrike" cap="none">
                <a:solidFill>
                  <a:schemeClr val="dk1"/>
                </a:solidFill>
                <a:latin typeface="Calibri"/>
                <a:ea typeface="Calibri"/>
                <a:cs typeface="Calibri"/>
                <a:sym typeface="Calibri"/>
              </a:defRPr>
            </a:lvl1pPr>
            <a:lvl2pPr marL="914400" marR="0" lvl="1" indent="-298577" algn="l" rtl="0">
              <a:lnSpc>
                <a:spcPct val="100000"/>
              </a:lnSpc>
              <a:spcBef>
                <a:spcPts val="220"/>
              </a:spcBef>
              <a:spcAft>
                <a:spcPts val="0"/>
              </a:spcAft>
              <a:buClr>
                <a:schemeClr val="dk1"/>
              </a:buClr>
              <a:buSzPts val="1102"/>
              <a:buFont typeface="Arial"/>
              <a:buChar char="–"/>
              <a:defRPr sz="1102" b="0" i="0" u="none" strike="noStrike" cap="none">
                <a:solidFill>
                  <a:schemeClr val="dk1"/>
                </a:solidFill>
                <a:latin typeface="Calibri"/>
                <a:ea typeface="Calibri"/>
                <a:cs typeface="Calibri"/>
                <a:sym typeface="Calibri"/>
              </a:defRPr>
            </a:lvl2pPr>
            <a:lvl3pPr marL="1371600" marR="0" lvl="2" indent="-289496" algn="l" rtl="0">
              <a:lnSpc>
                <a:spcPct val="100000"/>
              </a:lnSpc>
              <a:spcBef>
                <a:spcPts val="192"/>
              </a:spcBef>
              <a:spcAft>
                <a:spcPts val="0"/>
              </a:spcAft>
              <a:buClr>
                <a:schemeClr val="dk1"/>
              </a:buClr>
              <a:buSzPts val="959"/>
              <a:buFont typeface="Arial"/>
              <a:buChar char="•"/>
              <a:defRPr sz="959" b="0" i="0" u="none" strike="noStrike" cap="none">
                <a:solidFill>
                  <a:schemeClr val="dk1"/>
                </a:solidFill>
                <a:latin typeface="Calibri"/>
                <a:ea typeface="Calibri"/>
                <a:cs typeface="Calibri"/>
                <a:sym typeface="Calibri"/>
              </a:defRPr>
            </a:lvl3pPr>
            <a:lvl4pPr marL="1828800" marR="0" lvl="3" indent="-279146"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4pPr>
            <a:lvl5pPr marL="2286000" marR="0" lvl="4" indent="-279145"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5pPr>
            <a:lvl6pPr marL="2743200" marR="0" lvl="5" indent="-279145"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6pPr>
            <a:lvl7pPr marL="3200400" marR="0" lvl="6" indent="-279145"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7pPr>
            <a:lvl8pPr marL="3657600" marR="0" lvl="7" indent="-279146"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8pPr>
            <a:lvl9pPr marL="4114800" marR="0" lvl="8" indent="-279146"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marR="0" lvl="0" algn="l" rtl="0">
              <a:lnSpc>
                <a:spcPct val="100000"/>
              </a:lnSpc>
              <a:spcBef>
                <a:spcPts val="0"/>
              </a:spcBef>
              <a:spcAft>
                <a:spcPts val="0"/>
              </a:spcAft>
              <a:buClr>
                <a:srgbClr val="000000"/>
              </a:buClr>
              <a:buSzPts val="1400"/>
              <a:buFont typeface="Arial"/>
              <a:buNone/>
              <a:defRPr sz="469"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marR="0" lvl="0" algn="ctr" rtl="0">
              <a:lnSpc>
                <a:spcPct val="100000"/>
              </a:lnSpc>
              <a:spcBef>
                <a:spcPts val="0"/>
              </a:spcBef>
              <a:spcAft>
                <a:spcPts val="0"/>
              </a:spcAft>
              <a:buClr>
                <a:srgbClr val="000000"/>
              </a:buClr>
              <a:buSzPts val="1400"/>
              <a:buFont typeface="Arial"/>
              <a:buNone/>
              <a:defRPr sz="469"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4234" y="-4565"/>
            <a:ext cx="5156100" cy="1076700"/>
          </a:xfrm>
          <a:prstGeom prst="rect">
            <a:avLst/>
          </a:prstGeom>
          <a:gradFill flip="none" rotWithShape="1">
            <a:gsLst>
              <a:gs pos="0">
                <a:srgbClr val="7CAFCA"/>
              </a:gs>
              <a:gs pos="10000">
                <a:srgbClr val="95C0D8"/>
              </a:gs>
              <a:gs pos="75000">
                <a:schemeClr val="bg1"/>
              </a:gs>
            </a:gsLst>
            <a:lin ang="16200000" scaled="1"/>
            <a:tileRect/>
          </a:gra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3"/>
              <a:buFont typeface="Arial"/>
              <a:buNone/>
            </a:pPr>
            <a:endParaRPr sz="153" b="0" i="0" u="none" strike="noStrike" cap="none" dirty="0">
              <a:solidFill>
                <a:schemeClr val="lt1"/>
              </a:solidFill>
              <a:latin typeface="Calibri"/>
              <a:ea typeface="Calibri"/>
              <a:cs typeface="Calibri"/>
              <a:sym typeface="Calibri"/>
            </a:endParaRPr>
          </a:p>
        </p:txBody>
      </p:sp>
      <p:sp>
        <p:nvSpPr>
          <p:cNvPr id="90" name="Google Shape;90;p1"/>
          <p:cNvSpPr/>
          <p:nvPr/>
        </p:nvSpPr>
        <p:spPr>
          <a:xfrm rot="10800000" flipH="1">
            <a:off x="-4235" y="1079314"/>
            <a:ext cx="5172848" cy="94088"/>
          </a:xfrm>
          <a:prstGeom prst="rect">
            <a:avLst/>
          </a:prstGeom>
          <a:solidFill>
            <a:srgbClr val="0559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3"/>
              <a:buFont typeface="Arial"/>
              <a:buNone/>
            </a:pPr>
            <a:endParaRPr sz="153" b="0" i="0" u="none" strike="noStrike" cap="none">
              <a:solidFill>
                <a:schemeClr val="lt1"/>
              </a:solidFill>
              <a:latin typeface="Calibri"/>
              <a:ea typeface="Calibri"/>
              <a:cs typeface="Calibri"/>
              <a:sym typeface="Calibri"/>
            </a:endParaRPr>
          </a:p>
        </p:txBody>
      </p:sp>
      <p:pic>
        <p:nvPicPr>
          <p:cNvPr id="91" name="Google Shape;91;p1"/>
          <p:cNvPicPr preferRelativeResize="0"/>
          <p:nvPr/>
        </p:nvPicPr>
        <p:blipFill rotWithShape="1">
          <a:blip r:embed="rId3">
            <a:alphaModFix/>
          </a:blip>
          <a:srcRect t="16967" b="20245"/>
          <a:stretch/>
        </p:blipFill>
        <p:spPr>
          <a:xfrm>
            <a:off x="82547" y="549856"/>
            <a:ext cx="875779" cy="355582"/>
          </a:xfrm>
          <a:prstGeom prst="rect">
            <a:avLst/>
          </a:prstGeom>
          <a:noFill/>
          <a:ln>
            <a:noFill/>
          </a:ln>
        </p:spPr>
      </p:pic>
      <p:grpSp>
        <p:nvGrpSpPr>
          <p:cNvPr id="92" name="Google Shape;92;p1"/>
          <p:cNvGrpSpPr/>
          <p:nvPr/>
        </p:nvGrpSpPr>
        <p:grpSpPr>
          <a:xfrm>
            <a:off x="894303" y="182367"/>
            <a:ext cx="3375771" cy="896355"/>
            <a:chOff x="699067" y="112558"/>
            <a:chExt cx="3375771" cy="896355"/>
          </a:xfrm>
        </p:grpSpPr>
        <p:sp>
          <p:nvSpPr>
            <p:cNvPr id="93" name="Google Shape;93;p1"/>
            <p:cNvSpPr txBox="1"/>
            <p:nvPr/>
          </p:nvSpPr>
          <p:spPr>
            <a:xfrm>
              <a:off x="699067" y="560249"/>
              <a:ext cx="3375771" cy="190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97"/>
                <a:buFont typeface="Arial"/>
                <a:buNone/>
              </a:pPr>
              <a:r>
                <a:rPr lang="en-US" sz="897" b="0" i="0" u="none" strike="noStrike" cap="none" dirty="0">
                  <a:solidFill>
                    <a:srgbClr val="244061"/>
                  </a:solidFill>
                  <a:latin typeface="Calibri"/>
                  <a:ea typeface="Calibri"/>
                  <a:cs typeface="Calibri"/>
                  <a:sym typeface="Calibri"/>
                </a:rPr>
                <a:t>    </a:t>
              </a:r>
              <a:r>
                <a:rPr lang="en-US" sz="694" b="0" i="0" u="sng" strike="noStrike" cap="none" dirty="0">
                  <a:solidFill>
                    <a:srgbClr val="244061"/>
                  </a:solidFill>
                  <a:latin typeface="Calibri"/>
                  <a:ea typeface="Calibri"/>
                  <a:cs typeface="Calibri"/>
                  <a:sym typeface="Calibri"/>
                </a:rPr>
                <a:t>Primer Autor</a:t>
              </a:r>
              <a:r>
                <a:rPr lang="en-US" sz="694" b="0" i="0" u="none" strike="noStrike" cap="none" baseline="30000" dirty="0">
                  <a:solidFill>
                    <a:srgbClr val="244061"/>
                  </a:solidFill>
                  <a:latin typeface="Calibri"/>
                  <a:ea typeface="Calibri"/>
                  <a:cs typeface="Calibri"/>
                  <a:sym typeface="Calibri"/>
                </a:rPr>
                <a:t>1</a:t>
              </a:r>
              <a:r>
                <a:rPr lang="en-US" sz="694" b="0" i="0" u="none" strike="noStrike" cap="none" dirty="0">
                  <a:solidFill>
                    <a:srgbClr val="244061"/>
                  </a:solidFill>
                  <a:latin typeface="Calibri"/>
                  <a:ea typeface="Calibri"/>
                  <a:cs typeface="Calibri"/>
                  <a:sym typeface="Calibri"/>
                </a:rPr>
                <a:t>; Segundo Autor</a:t>
              </a:r>
              <a:r>
                <a:rPr lang="en-US" sz="694" b="0" i="0" u="none" strike="noStrike" cap="none" baseline="30000" dirty="0">
                  <a:solidFill>
                    <a:srgbClr val="244061"/>
                  </a:solidFill>
                  <a:latin typeface="Calibri"/>
                  <a:ea typeface="Calibri"/>
                  <a:cs typeface="Calibri"/>
                  <a:sym typeface="Calibri"/>
                </a:rPr>
                <a:t>1</a:t>
              </a:r>
              <a:r>
                <a:rPr lang="en-US" sz="694" b="0" i="0" u="none" strike="noStrike" cap="none" dirty="0">
                  <a:solidFill>
                    <a:srgbClr val="244061"/>
                  </a:solidFill>
                  <a:latin typeface="Calibri"/>
                  <a:ea typeface="Calibri"/>
                  <a:cs typeface="Calibri"/>
                  <a:sym typeface="Calibri"/>
                </a:rPr>
                <a:t>; </a:t>
              </a:r>
              <a:r>
                <a:rPr lang="en-US" sz="694" b="0" i="0" u="none" strike="noStrike" cap="none" dirty="0" err="1">
                  <a:solidFill>
                    <a:srgbClr val="244061"/>
                  </a:solidFill>
                  <a:latin typeface="Calibri"/>
                  <a:ea typeface="Calibri"/>
                  <a:cs typeface="Calibri"/>
                  <a:sym typeface="Calibri"/>
                </a:rPr>
                <a:t>Docente</a:t>
              </a:r>
              <a:r>
                <a:rPr lang="en-US" sz="694" b="0" i="0" u="none" strike="noStrike" cap="none" dirty="0">
                  <a:solidFill>
                    <a:srgbClr val="244061"/>
                  </a:solidFill>
                  <a:latin typeface="Calibri"/>
                  <a:ea typeface="Calibri"/>
                  <a:cs typeface="Calibri"/>
                  <a:sym typeface="Calibri"/>
                </a:rPr>
                <a:t> Tutor</a:t>
              </a:r>
              <a:r>
                <a:rPr lang="en-US" sz="694" b="0" i="0" u="none" strike="noStrike" cap="none" baseline="30000" dirty="0">
                  <a:solidFill>
                    <a:srgbClr val="244061"/>
                  </a:solidFill>
                  <a:latin typeface="Calibri"/>
                  <a:ea typeface="Calibri"/>
                  <a:cs typeface="Calibri"/>
                  <a:sym typeface="Calibri"/>
                </a:rPr>
                <a:t>2.</a:t>
              </a:r>
              <a:endParaRPr sz="694" b="0" i="0" u="none" strike="noStrike" cap="none" dirty="0">
                <a:solidFill>
                  <a:srgbClr val="244061"/>
                </a:solidFill>
                <a:latin typeface="Calibri"/>
                <a:ea typeface="Calibri"/>
                <a:cs typeface="Calibri"/>
                <a:sym typeface="Calibri"/>
              </a:endParaRPr>
            </a:p>
          </p:txBody>
        </p:sp>
        <p:sp>
          <p:nvSpPr>
            <p:cNvPr id="94" name="Google Shape;94;p1"/>
            <p:cNvSpPr txBox="1"/>
            <p:nvPr/>
          </p:nvSpPr>
          <p:spPr>
            <a:xfrm>
              <a:off x="773530" y="740891"/>
              <a:ext cx="3301308" cy="2680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71"/>
                <a:buFont typeface="Arial"/>
                <a:buNone/>
              </a:pPr>
              <a:r>
                <a:rPr lang="en-US" sz="571" b="0" i="0" u="none" strike="noStrike" cap="none" baseline="30000">
                  <a:solidFill>
                    <a:srgbClr val="244061"/>
                  </a:solidFill>
                  <a:latin typeface="Calibri"/>
                  <a:ea typeface="Calibri"/>
                  <a:cs typeface="Calibri"/>
                  <a:sym typeface="Calibri"/>
                </a:rPr>
                <a:t>1 </a:t>
              </a:r>
              <a:r>
                <a:rPr lang="en-US" sz="571" b="0" i="0" u="none" strike="noStrike" cap="none">
                  <a:solidFill>
                    <a:srgbClr val="244061"/>
                  </a:solidFill>
                  <a:latin typeface="Calibri"/>
                  <a:ea typeface="Calibri"/>
                  <a:cs typeface="Calibri"/>
                  <a:sym typeface="Calibri"/>
                </a:rPr>
                <a:t>Estudiante de la escuela de odontología, Facultad de Ciencias de la Salud – Universidad Espíritu Santo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71"/>
                <a:buFont typeface="Arial"/>
                <a:buNone/>
              </a:pPr>
              <a:r>
                <a:rPr lang="en-US" sz="571" b="0" i="0" u="none" strike="noStrike" cap="none" baseline="30000">
                  <a:solidFill>
                    <a:srgbClr val="244061"/>
                  </a:solidFill>
                  <a:latin typeface="Calibri"/>
                  <a:ea typeface="Calibri"/>
                  <a:cs typeface="Calibri"/>
                  <a:sym typeface="Calibri"/>
                </a:rPr>
                <a:t>2</a:t>
              </a:r>
              <a:r>
                <a:rPr lang="en-US" sz="571" b="0" i="0" u="none" strike="noStrike" cap="none">
                  <a:solidFill>
                    <a:srgbClr val="244061"/>
                  </a:solidFill>
                  <a:latin typeface="Calibri"/>
                  <a:ea typeface="Calibri"/>
                  <a:cs typeface="Calibri"/>
                  <a:sym typeface="Calibri"/>
                </a:rPr>
                <a:t> Docente de la escuela de odontología, Facultad de Ciencias de la Salud – Universidad Espíritu Santo</a:t>
              </a:r>
              <a:endParaRPr sz="1400" b="0" i="0" u="none" strike="noStrike" cap="none">
                <a:solidFill>
                  <a:srgbClr val="000000"/>
                </a:solidFill>
                <a:latin typeface="Arial"/>
                <a:ea typeface="Arial"/>
                <a:cs typeface="Arial"/>
                <a:sym typeface="Arial"/>
              </a:endParaRPr>
            </a:p>
          </p:txBody>
        </p:sp>
        <p:sp>
          <p:nvSpPr>
            <p:cNvPr id="95" name="Google Shape;95;p1"/>
            <p:cNvSpPr txBox="1"/>
            <p:nvPr/>
          </p:nvSpPr>
          <p:spPr>
            <a:xfrm>
              <a:off x="773530" y="112558"/>
              <a:ext cx="327507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244061"/>
                  </a:solidFill>
                  <a:latin typeface="Arial"/>
                  <a:ea typeface="Arial"/>
                  <a:cs typeface="Arial"/>
                  <a:sym typeface="Arial"/>
                </a:rPr>
                <a:t>N</a:t>
              </a:r>
              <a:r>
                <a:rPr lang="en-US" sz="1400" b="1" i="0" u="none" strike="noStrike" cap="none" baseline="30000" dirty="0">
                  <a:solidFill>
                    <a:srgbClr val="244061"/>
                  </a:solidFill>
                  <a:latin typeface="Arial"/>
                  <a:ea typeface="Arial"/>
                  <a:cs typeface="Arial"/>
                  <a:sym typeface="Arial"/>
                </a:rPr>
                <a:t>o</a:t>
              </a:r>
              <a:r>
                <a:rPr lang="en-US" sz="1400" b="1" i="0" u="none" strike="noStrike" cap="none" dirty="0">
                  <a:solidFill>
                    <a:srgbClr val="244061"/>
                  </a:solidFill>
                  <a:latin typeface="Arial"/>
                  <a:ea typeface="Arial"/>
                  <a:cs typeface="Arial"/>
                  <a:sym typeface="Arial"/>
                </a:rPr>
                <a:t> de </a:t>
              </a:r>
              <a:r>
                <a:rPr lang="en-US" sz="1400" b="1" i="0" u="none" strike="noStrike" cap="none" dirty="0" err="1">
                  <a:solidFill>
                    <a:srgbClr val="244061"/>
                  </a:solidFill>
                  <a:latin typeface="Arial"/>
                  <a:ea typeface="Arial"/>
                  <a:cs typeface="Arial"/>
                  <a:sym typeface="Arial"/>
                </a:rPr>
                <a:t>póster</a:t>
              </a:r>
              <a:r>
                <a:rPr lang="en-US" sz="1400" b="1" i="0" u="none" strike="noStrike" cap="none" dirty="0">
                  <a:solidFill>
                    <a:srgbClr val="244061"/>
                  </a:solidFill>
                  <a:latin typeface="Arial"/>
                  <a:ea typeface="Arial"/>
                  <a:cs typeface="Arial"/>
                  <a:sym typeface="Arial"/>
                </a:rPr>
                <a:t> - TÍTULO</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244061"/>
                  </a:solidFill>
                  <a:latin typeface="Arial"/>
                  <a:ea typeface="Arial"/>
                  <a:cs typeface="Arial"/>
                  <a:sym typeface="Arial"/>
                </a:rPr>
                <a:t>DE TRABAJO DE INVESTIGACIÓN</a:t>
              </a:r>
              <a:endParaRPr sz="1400" b="0" i="0" u="none" strike="noStrike" cap="none" dirty="0">
                <a:solidFill>
                  <a:srgbClr val="244061"/>
                </a:solidFill>
                <a:latin typeface="Arial"/>
                <a:ea typeface="Arial"/>
                <a:cs typeface="Arial"/>
                <a:sym typeface="Arial"/>
              </a:endParaRPr>
            </a:p>
          </p:txBody>
        </p:sp>
      </p:grpSp>
      <p:sp>
        <p:nvSpPr>
          <p:cNvPr id="96" name="Google Shape;96;p1"/>
          <p:cNvSpPr txBox="1"/>
          <p:nvPr/>
        </p:nvSpPr>
        <p:spPr>
          <a:xfrm>
            <a:off x="6345216" y="1600314"/>
            <a:ext cx="184731" cy="1158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3"/>
              <a:buFont typeface="Arial"/>
              <a:buNone/>
            </a:pPr>
            <a:endParaRPr sz="153" b="0" i="0" u="none" strike="noStrike" cap="none">
              <a:solidFill>
                <a:schemeClr val="dk1"/>
              </a:solidFill>
              <a:latin typeface="Calibri"/>
              <a:ea typeface="Calibri"/>
              <a:cs typeface="Calibri"/>
              <a:sym typeface="Calibri"/>
            </a:endParaRPr>
          </a:p>
        </p:txBody>
      </p:sp>
      <p:sp>
        <p:nvSpPr>
          <p:cNvPr id="97" name="Google Shape;97;p1"/>
          <p:cNvSpPr txBox="1"/>
          <p:nvPr/>
        </p:nvSpPr>
        <p:spPr>
          <a:xfrm>
            <a:off x="1761934" y="1196959"/>
            <a:ext cx="155809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Objetivo</a:t>
            </a:r>
            <a:endParaRPr sz="1400" b="0" i="0" u="none" strike="noStrike" cap="none">
              <a:solidFill>
                <a:srgbClr val="000000"/>
              </a:solidFill>
              <a:latin typeface="Arial"/>
              <a:ea typeface="Arial"/>
              <a:cs typeface="Arial"/>
              <a:sym typeface="Arial"/>
            </a:endParaRPr>
          </a:p>
        </p:txBody>
      </p:sp>
      <p:sp>
        <p:nvSpPr>
          <p:cNvPr id="98" name="Google Shape;98;p1"/>
          <p:cNvSpPr txBox="1"/>
          <p:nvPr/>
        </p:nvSpPr>
        <p:spPr>
          <a:xfrm>
            <a:off x="1877787" y="8332711"/>
            <a:ext cx="132638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Referencias</a:t>
            </a:r>
            <a:endParaRPr sz="1400" b="0" i="0" u="none" strike="noStrike" cap="none">
              <a:solidFill>
                <a:srgbClr val="000000"/>
              </a:solidFill>
              <a:latin typeface="Arial"/>
              <a:ea typeface="Arial"/>
              <a:cs typeface="Arial"/>
              <a:sym typeface="Arial"/>
            </a:endParaRPr>
          </a:p>
        </p:txBody>
      </p:sp>
      <p:sp>
        <p:nvSpPr>
          <p:cNvPr id="99" name="Google Shape;99;p1"/>
          <p:cNvSpPr txBox="1"/>
          <p:nvPr/>
        </p:nvSpPr>
        <p:spPr>
          <a:xfrm>
            <a:off x="46734" y="8577333"/>
            <a:ext cx="50616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chemeClr val="dk1"/>
                </a:solidFill>
                <a:latin typeface="Calibri"/>
                <a:ea typeface="Calibri"/>
                <a:cs typeface="Calibri"/>
                <a:sym typeface="Calibri"/>
              </a:rPr>
              <a:t>1.- </a:t>
            </a:r>
            <a:r>
              <a:rPr lang="en-US" sz="600" i="1">
                <a:solidFill>
                  <a:schemeClr val="dk1"/>
                </a:solidFill>
                <a:latin typeface="Calibri"/>
                <a:ea typeface="Calibri"/>
                <a:cs typeface="Calibri"/>
                <a:sym typeface="Calibri"/>
              </a:rPr>
              <a:t>Usar el formato de citación Nature. Enumerar sólo las referencias que use en la presentación del póster, no las que tiene en su documento original (brre estas instrucciones antes de enviar su trabajo). </a:t>
            </a:r>
            <a:endParaRPr sz="1400" b="0" i="1" u="none" strike="noStrike" cap="none">
              <a:solidFill>
                <a:srgbClr val="000000"/>
              </a:solidFill>
              <a:latin typeface="Arial"/>
              <a:ea typeface="Arial"/>
              <a:cs typeface="Arial"/>
              <a:sym typeface="Arial"/>
            </a:endParaRPr>
          </a:p>
        </p:txBody>
      </p:sp>
      <p:sp>
        <p:nvSpPr>
          <p:cNvPr id="100" name="Google Shape;100;p1"/>
          <p:cNvSpPr txBox="1"/>
          <p:nvPr/>
        </p:nvSpPr>
        <p:spPr>
          <a:xfrm>
            <a:off x="213330" y="1414085"/>
            <a:ext cx="4716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a:solidFill>
                  <a:schemeClr val="dk1"/>
                </a:solidFill>
                <a:latin typeface="Calibri"/>
                <a:ea typeface="Calibri"/>
                <a:cs typeface="Calibri"/>
                <a:sym typeface="Calibri"/>
              </a:rPr>
              <a:t>Apenas el objetivo general de su investigación, redactarlo de forma tal que sea fácil de entender cuál fue su pregunta de investigación y/o hipótesis, de ser el caso. </a:t>
            </a:r>
            <a:endParaRPr sz="1400" b="0" i="1" u="none" strike="noStrike" cap="none">
              <a:solidFill>
                <a:srgbClr val="000000"/>
              </a:solidFill>
              <a:latin typeface="Arial"/>
              <a:ea typeface="Arial"/>
              <a:cs typeface="Arial"/>
              <a:sym typeface="Arial"/>
            </a:endParaRPr>
          </a:p>
        </p:txBody>
      </p:sp>
      <p:sp>
        <p:nvSpPr>
          <p:cNvPr id="101" name="Google Shape;101;p1"/>
          <p:cNvSpPr/>
          <p:nvPr/>
        </p:nvSpPr>
        <p:spPr>
          <a:xfrm>
            <a:off x="109038" y="6501335"/>
            <a:ext cx="4990399" cy="784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a:solidFill>
                  <a:schemeClr val="dk1"/>
                </a:solidFill>
                <a:latin typeface="Calibri"/>
                <a:ea typeface="Calibri"/>
                <a:cs typeface="Calibri"/>
                <a:sym typeface="Calibri"/>
              </a:rPr>
              <a:t>Compare los resultados obtenidos con estudios similares, analise sus resultados con base en la evidencia científica existente para buscar una explicación a sus resultados y entender cómo estos encajan en el conocimiento científico. Use referencias. </a:t>
            </a:r>
            <a:r>
              <a:rPr lang="en-US" sz="700" i="1">
                <a:solidFill>
                  <a:schemeClr val="dk1"/>
                </a:solidFill>
                <a:latin typeface="Calibri"/>
                <a:ea typeface="Calibri"/>
                <a:cs typeface="Calibri"/>
                <a:sym typeface="Calibri"/>
              </a:rPr>
              <a:t>(Borre estas instrucciones antes de enviar su póster)</a:t>
            </a:r>
            <a:endParaRPr sz="700" i="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900" i="1">
              <a:solidFill>
                <a:schemeClr val="dk1"/>
              </a:solidFill>
              <a:latin typeface="Calibri"/>
              <a:ea typeface="Calibri"/>
              <a:cs typeface="Calibri"/>
              <a:sym typeface="Calibri"/>
            </a:endParaRPr>
          </a:p>
        </p:txBody>
      </p:sp>
      <p:sp>
        <p:nvSpPr>
          <p:cNvPr id="102" name="Google Shape;102;p1"/>
          <p:cNvSpPr txBox="1"/>
          <p:nvPr/>
        </p:nvSpPr>
        <p:spPr>
          <a:xfrm>
            <a:off x="2016978" y="6183955"/>
            <a:ext cx="1048008" cy="276999"/>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 Discusión</a:t>
            </a:r>
            <a:endParaRPr sz="1400" b="0" i="0" u="none" strike="noStrike" cap="none">
              <a:solidFill>
                <a:srgbClr val="000000"/>
              </a:solidFill>
              <a:latin typeface="Arial"/>
              <a:ea typeface="Arial"/>
              <a:cs typeface="Arial"/>
              <a:sym typeface="Arial"/>
            </a:endParaRPr>
          </a:p>
        </p:txBody>
      </p:sp>
      <p:sp>
        <p:nvSpPr>
          <p:cNvPr id="103" name="Google Shape;103;p1"/>
          <p:cNvSpPr/>
          <p:nvPr/>
        </p:nvSpPr>
        <p:spPr>
          <a:xfrm>
            <a:off x="88307" y="7521207"/>
            <a:ext cx="4905353" cy="507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1.</a:t>
            </a:r>
            <a:r>
              <a:rPr lang="en-US" sz="900">
                <a:solidFill>
                  <a:schemeClr val="dk1"/>
                </a:solidFill>
                <a:latin typeface="Calibri"/>
                <a:ea typeface="Calibri"/>
                <a:cs typeface="Calibri"/>
                <a:sym typeface="Calibri"/>
              </a:rPr>
              <a:t> </a:t>
            </a:r>
            <a:r>
              <a:rPr lang="en-US" sz="900" i="1">
                <a:solidFill>
                  <a:schemeClr val="dk1"/>
                </a:solidFill>
                <a:latin typeface="Calibri"/>
                <a:ea typeface="Calibri"/>
                <a:cs typeface="Calibri"/>
                <a:sym typeface="Calibri"/>
              </a:rPr>
              <a:t>procure guardar relación con sus objetivos y pregunta de investigación. </a:t>
            </a:r>
            <a:endParaRPr sz="1400" b="0" i="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
          <p:cNvSpPr txBox="1"/>
          <p:nvPr/>
        </p:nvSpPr>
        <p:spPr>
          <a:xfrm>
            <a:off x="1655114" y="1998304"/>
            <a:ext cx="183441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Materiales y Métodos</a:t>
            </a:r>
            <a:endParaRPr sz="1400" b="0" i="0" u="none" strike="noStrike" cap="none">
              <a:solidFill>
                <a:srgbClr val="000000"/>
              </a:solidFill>
              <a:latin typeface="Arial"/>
              <a:ea typeface="Arial"/>
              <a:cs typeface="Arial"/>
              <a:sym typeface="Arial"/>
            </a:endParaRPr>
          </a:p>
        </p:txBody>
      </p:sp>
      <p:sp>
        <p:nvSpPr>
          <p:cNvPr id="105" name="Google Shape;105;p1"/>
          <p:cNvSpPr txBox="1"/>
          <p:nvPr/>
        </p:nvSpPr>
        <p:spPr>
          <a:xfrm>
            <a:off x="1938809" y="7298465"/>
            <a:ext cx="1277486" cy="276999"/>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Conclusión</a:t>
            </a:r>
            <a:endParaRPr sz="1400" b="0" i="0" u="none" strike="noStrike" cap="none">
              <a:solidFill>
                <a:srgbClr val="000000"/>
              </a:solidFill>
              <a:latin typeface="Arial"/>
              <a:ea typeface="Arial"/>
              <a:cs typeface="Arial"/>
              <a:sym typeface="Arial"/>
            </a:endParaRPr>
          </a:p>
        </p:txBody>
      </p:sp>
      <p:sp>
        <p:nvSpPr>
          <p:cNvPr id="106" name="Google Shape;106;p1"/>
          <p:cNvSpPr/>
          <p:nvPr/>
        </p:nvSpPr>
        <p:spPr>
          <a:xfrm rot="10800000" flipH="1">
            <a:off x="-4236" y="8280433"/>
            <a:ext cx="5152200" cy="99000"/>
          </a:xfrm>
          <a:prstGeom prst="rect">
            <a:avLst/>
          </a:prstGeom>
          <a:solidFill>
            <a:srgbClr val="0559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3"/>
              <a:buFont typeface="Arial"/>
              <a:buNone/>
            </a:pPr>
            <a:endParaRPr sz="153" b="0" i="0" u="none" strike="noStrike" cap="none">
              <a:solidFill>
                <a:schemeClr val="lt1"/>
              </a:solidFill>
              <a:latin typeface="Calibri"/>
              <a:ea typeface="Calibri"/>
              <a:cs typeface="Calibri"/>
              <a:sym typeface="Calibri"/>
            </a:endParaRPr>
          </a:p>
        </p:txBody>
      </p:sp>
      <p:sp>
        <p:nvSpPr>
          <p:cNvPr id="107" name="Google Shape;107;p1"/>
          <p:cNvSpPr txBox="1"/>
          <p:nvPr/>
        </p:nvSpPr>
        <p:spPr>
          <a:xfrm>
            <a:off x="1761877" y="2737398"/>
            <a:ext cx="15582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Resultados</a:t>
            </a:r>
            <a:endParaRPr sz="1400" b="0" i="0" u="none" strike="noStrike" cap="none">
              <a:solidFill>
                <a:srgbClr val="000000"/>
              </a:solidFill>
              <a:latin typeface="Arial"/>
              <a:ea typeface="Arial"/>
              <a:cs typeface="Arial"/>
              <a:sym typeface="Arial"/>
            </a:endParaRPr>
          </a:p>
        </p:txBody>
      </p:sp>
      <p:pic>
        <p:nvPicPr>
          <p:cNvPr id="108" name="Google Shape;108;p1"/>
          <p:cNvPicPr preferRelativeResize="0"/>
          <p:nvPr/>
        </p:nvPicPr>
        <p:blipFill rotWithShape="1">
          <a:blip r:embed="rId4">
            <a:alphaModFix/>
          </a:blip>
          <a:srcRect l="5843" t="71780" r="5588" b="18491"/>
          <a:stretch/>
        </p:blipFill>
        <p:spPr>
          <a:xfrm>
            <a:off x="367525" y="3102600"/>
            <a:ext cx="4394399" cy="662950"/>
          </a:xfrm>
          <a:prstGeom prst="rect">
            <a:avLst/>
          </a:prstGeom>
          <a:noFill/>
          <a:ln>
            <a:noFill/>
          </a:ln>
        </p:spPr>
      </p:pic>
      <p:sp>
        <p:nvSpPr>
          <p:cNvPr id="109" name="Google Shape;109;p1"/>
          <p:cNvSpPr txBox="1"/>
          <p:nvPr/>
        </p:nvSpPr>
        <p:spPr>
          <a:xfrm>
            <a:off x="314578" y="3934603"/>
            <a:ext cx="47169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0" i="0" u="none" strike="noStrike" cap="none">
                <a:solidFill>
                  <a:schemeClr val="dk1"/>
                </a:solidFill>
                <a:latin typeface="Calibri"/>
                <a:ea typeface="Calibri"/>
                <a:cs typeface="Calibri"/>
                <a:sym typeface="Calibri"/>
              </a:rPr>
              <a:t>a. Xxxxxxxxxxxxxxxxx, b. xxxxxxxxxxxxxxxxxx, c. xxxxxxxxxxxxxxxxxxxx, d. xxxxxxxxxxxxxxxxxxx, c. xxxxxxxxxxxxxxxxxx</a:t>
            </a:r>
            <a:endParaRPr sz="7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700"/>
              <a:buFont typeface="Arial"/>
              <a:buNone/>
            </a:pPr>
            <a:r>
              <a:rPr lang="en-US" sz="700" i="1">
                <a:solidFill>
                  <a:schemeClr val="dk1"/>
                </a:solidFill>
                <a:latin typeface="Calibri"/>
                <a:ea typeface="Calibri"/>
                <a:cs typeface="Calibri"/>
                <a:sym typeface="Calibri"/>
              </a:rPr>
              <a:t>Si usa tablas, procure no describir los datos presentes en ellas, recuerde que la tabla ya resume sus resultados. En la descripción, detalle los resultados más relevantes a discutir.  (Borre estas instrucciones antes de enviar su póster)</a:t>
            </a:r>
            <a:endParaRPr sz="700" i="1">
              <a:solidFill>
                <a:schemeClr val="dk1"/>
              </a:solidFill>
              <a:latin typeface="Calibri"/>
              <a:ea typeface="Calibri"/>
              <a:cs typeface="Calibri"/>
              <a:sym typeface="Calibri"/>
            </a:endParaRPr>
          </a:p>
        </p:txBody>
      </p:sp>
      <p:sp>
        <p:nvSpPr>
          <p:cNvPr id="110" name="Google Shape;110;p1"/>
          <p:cNvSpPr txBox="1"/>
          <p:nvPr/>
        </p:nvSpPr>
        <p:spPr>
          <a:xfrm>
            <a:off x="245817" y="2288565"/>
            <a:ext cx="4716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a:solidFill>
                  <a:schemeClr val="dk1"/>
                </a:solidFill>
                <a:latin typeface="Calibri"/>
                <a:ea typeface="Calibri"/>
                <a:cs typeface="Calibri"/>
                <a:sym typeface="Calibri"/>
              </a:rPr>
              <a:t>Sea conciso en esta sección, trate de explicar de forma simple qué tipo de investigación realizó, qué usó para hacerla y cuál fue el procedimiento para lograrlo. </a:t>
            </a:r>
            <a:endParaRPr sz="1400" b="0" i="1" u="none" strike="noStrike" cap="none">
              <a:solidFill>
                <a:srgbClr val="000000"/>
              </a:solidFill>
              <a:latin typeface="Arial"/>
              <a:ea typeface="Arial"/>
              <a:cs typeface="Arial"/>
              <a:sym typeface="Arial"/>
            </a:endParaRPr>
          </a:p>
        </p:txBody>
      </p:sp>
      <p:pic>
        <p:nvPicPr>
          <p:cNvPr id="112" name="Google Shape;112;p1"/>
          <p:cNvPicPr preferRelativeResize="0"/>
          <p:nvPr/>
        </p:nvPicPr>
        <p:blipFill rotWithShape="1">
          <a:blip r:embed="rId5">
            <a:alphaModFix/>
          </a:blip>
          <a:srcRect/>
          <a:stretch/>
        </p:blipFill>
        <p:spPr>
          <a:xfrm>
            <a:off x="4506450" y="566600"/>
            <a:ext cx="460401" cy="410072"/>
          </a:xfrm>
          <a:prstGeom prst="rect">
            <a:avLst/>
          </a:prstGeom>
          <a:noFill/>
          <a:ln>
            <a:noFill/>
          </a:ln>
          <a:effectLst>
            <a:outerShdw blurRad="57150" dist="19050" dir="5400000" algn="bl" rotWithShape="0">
              <a:srgbClr val="000000">
                <a:alpha val="49803"/>
              </a:srgbClr>
            </a:outerShdw>
          </a:effectLst>
        </p:spPr>
      </p:pic>
      <p:sp>
        <p:nvSpPr>
          <p:cNvPr id="113" name="Google Shape;113;p1"/>
          <p:cNvSpPr/>
          <p:nvPr/>
        </p:nvSpPr>
        <p:spPr>
          <a:xfrm>
            <a:off x="4495800" y="142875"/>
            <a:ext cx="471000" cy="375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
          <p:cNvSpPr txBox="1"/>
          <p:nvPr/>
        </p:nvSpPr>
        <p:spPr>
          <a:xfrm>
            <a:off x="4409850" y="145875"/>
            <a:ext cx="6429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Calibri"/>
                <a:ea typeface="Calibri"/>
                <a:cs typeface="Calibri"/>
                <a:sym typeface="Calibri"/>
              </a:rPr>
              <a:t>Logo institución</a:t>
            </a:r>
            <a:endParaRPr sz="600" b="0" i="0" u="none" strike="noStrike" cap="none">
              <a:solidFill>
                <a:srgbClr val="000000"/>
              </a:solidFill>
              <a:latin typeface="Calibri"/>
              <a:ea typeface="Calibri"/>
              <a:cs typeface="Calibri"/>
              <a:sym typeface="Calibri"/>
            </a:endParaRPr>
          </a:p>
        </p:txBody>
      </p:sp>
      <p:sp>
        <p:nvSpPr>
          <p:cNvPr id="115" name="Google Shape;115;p1"/>
          <p:cNvSpPr txBox="1"/>
          <p:nvPr/>
        </p:nvSpPr>
        <p:spPr>
          <a:xfrm>
            <a:off x="4409850" y="887325"/>
            <a:ext cx="8154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Calibri"/>
                <a:ea typeface="Calibri"/>
                <a:cs typeface="Calibri"/>
                <a:sym typeface="Calibri"/>
              </a:rPr>
              <a:t>Foto presentador</a:t>
            </a:r>
            <a:endParaRPr sz="600" b="0" i="0" u="none" strike="noStrike" cap="none">
              <a:solidFill>
                <a:srgbClr val="000000"/>
              </a:solidFill>
              <a:latin typeface="Calibri"/>
              <a:ea typeface="Calibri"/>
              <a:cs typeface="Calibri"/>
              <a:sym typeface="Calibri"/>
            </a:endParaRPr>
          </a:p>
        </p:txBody>
      </p:sp>
      <p:graphicFrame>
        <p:nvGraphicFramePr>
          <p:cNvPr id="116" name="Google Shape;116;p1"/>
          <p:cNvGraphicFramePr/>
          <p:nvPr/>
        </p:nvGraphicFramePr>
        <p:xfrm>
          <a:off x="367550" y="4460400"/>
          <a:ext cx="4394400" cy="1173420"/>
        </p:xfrm>
        <a:graphic>
          <a:graphicData uri="http://schemas.openxmlformats.org/drawingml/2006/table">
            <a:tbl>
              <a:tblPr>
                <a:noFill/>
                <a:tableStyleId>{661E11E5-07CB-4B34-843C-07B457CDCF79}</a:tableStyleId>
              </a:tblPr>
              <a:tblGrid>
                <a:gridCol w="1464800">
                  <a:extLst>
                    <a:ext uri="{9D8B030D-6E8A-4147-A177-3AD203B41FA5}">
                      <a16:colId xmlns:a16="http://schemas.microsoft.com/office/drawing/2014/main" val="20000"/>
                    </a:ext>
                  </a:extLst>
                </a:gridCol>
                <a:gridCol w="1464800">
                  <a:extLst>
                    <a:ext uri="{9D8B030D-6E8A-4147-A177-3AD203B41FA5}">
                      <a16:colId xmlns:a16="http://schemas.microsoft.com/office/drawing/2014/main" val="20001"/>
                    </a:ext>
                  </a:extLst>
                </a:gridCol>
                <a:gridCol w="1464800">
                  <a:extLst>
                    <a:ext uri="{9D8B030D-6E8A-4147-A177-3AD203B41FA5}">
                      <a16:colId xmlns:a16="http://schemas.microsoft.com/office/drawing/2014/main" val="20002"/>
                    </a:ext>
                  </a:extLst>
                </a:gridCol>
              </a:tblGrid>
              <a:tr h="381000">
                <a:tc gridSpan="3">
                  <a:txBody>
                    <a:bodyPr/>
                    <a:lstStyle/>
                    <a:p>
                      <a:pPr marL="0" lvl="0" indent="0" algn="l" rtl="0">
                        <a:spcBef>
                          <a:spcPts val="0"/>
                        </a:spcBef>
                        <a:spcAft>
                          <a:spcPts val="0"/>
                        </a:spcAft>
                        <a:buNone/>
                      </a:pPr>
                      <a:r>
                        <a:rPr lang="en-US" sz="1000" i="1"/>
                        <a:t>Tabla 1. Descripción de los participantes…</a:t>
                      </a:r>
                      <a:endParaRPr sz="1000" i="1"/>
                    </a:p>
                  </a:txBody>
                  <a:tcPr marL="91425" marR="91425" marT="91425" marB="91425"/>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Hombres</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Mujeres</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3" name="Imagen 2">
            <a:extLst>
              <a:ext uri="{FF2B5EF4-FFF2-40B4-BE49-F238E27FC236}">
                <a16:creationId xmlns:a16="http://schemas.microsoft.com/office/drawing/2014/main" id="{729CA40F-56AA-BCE4-2164-3B16649E486B}"/>
              </a:ext>
            </a:extLst>
          </p:cNvPr>
          <p:cNvPicPr>
            <a:picLocks noChangeAspect="1"/>
          </p:cNvPicPr>
          <p:nvPr/>
        </p:nvPicPr>
        <p:blipFill>
          <a:blip r:embed="rId6"/>
          <a:stretch>
            <a:fillRect/>
          </a:stretch>
        </p:blipFill>
        <p:spPr>
          <a:xfrm>
            <a:off x="63559" y="177754"/>
            <a:ext cx="913754" cy="338089"/>
          </a:xfrm>
          <a:prstGeom prst="rect">
            <a:avLst/>
          </a:prstGeom>
        </p:spPr>
      </p:pic>
      <p:pic>
        <p:nvPicPr>
          <p:cNvPr id="5" name="Imagen 4">
            <a:extLst>
              <a:ext uri="{FF2B5EF4-FFF2-40B4-BE49-F238E27FC236}">
                <a16:creationId xmlns:a16="http://schemas.microsoft.com/office/drawing/2014/main" id="{6E490DCD-8443-34BF-B362-630588026F25}"/>
              </a:ext>
            </a:extLst>
          </p:cNvPr>
          <p:cNvPicPr>
            <a:picLocks noChangeAspect="1"/>
          </p:cNvPicPr>
          <p:nvPr/>
        </p:nvPicPr>
        <p:blipFill>
          <a:blip r:embed="rId7"/>
          <a:stretch>
            <a:fillRect/>
          </a:stretch>
        </p:blipFill>
        <p:spPr>
          <a:xfrm>
            <a:off x="2084003" y="-4827"/>
            <a:ext cx="967482" cy="2418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311</Words>
  <Application>Microsoft Macintosh PowerPoint</Application>
  <PresentationFormat>Presentación en pantalla (16:9)</PresentationFormat>
  <Paragraphs>28</Paragraphs>
  <Slides>1</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Office Theme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Nicole Marinsek</dc:creator>
  <cp:lastModifiedBy>pablo benitez sellan</cp:lastModifiedBy>
  <cp:revision>1</cp:revision>
  <dcterms:created xsi:type="dcterms:W3CDTF">2013-08-01T02:14:43Z</dcterms:created>
  <dcterms:modified xsi:type="dcterms:W3CDTF">2024-09-11T17:21:57Z</dcterms:modified>
</cp:coreProperties>
</file>