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
  </p:notesMasterIdLst>
  <p:sldIdLst>
    <p:sldId id="256" r:id="rId2"/>
    <p:sldId id="258" r:id="rId3"/>
  </p:sldIdLst>
  <p:sldSz cx="5143500" cy="9144000" type="screen16x9"/>
  <p:notesSz cx="9144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26" userDrawn="1">
          <p15:clr>
            <a:srgbClr val="A4A3A4"/>
          </p15:clr>
        </p15:guide>
        <p15:guide id="2" pos="1620">
          <p15:clr>
            <a:srgbClr val="A4A3A4"/>
          </p15:clr>
        </p15:guide>
        <p15:guide id="3" orient="horz" pos="2980"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ha5TAk5zroM8TgJ35I4PGg4wRdo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4806F5-F1DD-79F5-3D8D-85F6927CF9C2}" name="Author" initials="MOU" userId="Author"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1E11E5-07CB-4B34-843C-07B457CDCF79}">
  <a:tblStyle styleId="{661E11E5-07CB-4B34-843C-07B457CDCF7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4694"/>
  </p:normalViewPr>
  <p:slideViewPr>
    <p:cSldViewPr snapToGrid="0">
      <p:cViewPr>
        <p:scale>
          <a:sx n="151" d="100"/>
          <a:sy n="151" d="100"/>
        </p:scale>
        <p:origin x="3264" y="144"/>
      </p:cViewPr>
      <p:guideLst>
        <p:guide orient="horz" pos="226"/>
        <p:guide pos="1620"/>
        <p:guide orient="horz" pos="29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13" Type="http://schemas.microsoft.com/office/2018/10/relationships/authors" Target="authors.xml"/><Relationship Id="rId3"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48100" y="514350"/>
            <a:ext cx="1447800"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7550"/>
            <a:ext cx="7315200" cy="30861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251"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513"/>
            <a:ext cx="3962400" cy="3429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13513"/>
            <a:ext cx="396240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848100" y="514350"/>
            <a:ext cx="1447800"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914400" y="3257550"/>
            <a:ext cx="73152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5180013" y="6513513"/>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385764" y="2840567"/>
            <a:ext cx="4371975" cy="1960033"/>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771525" y="5181600"/>
            <a:ext cx="3600450" cy="2336800"/>
          </a:xfrm>
          <a:prstGeom prst="rect">
            <a:avLst/>
          </a:prstGeom>
          <a:noFill/>
          <a:ln>
            <a:noFill/>
          </a:ln>
        </p:spPr>
        <p:txBody>
          <a:bodyPr spcFirstLastPara="1" wrap="square" lIns="178875" tIns="89450" rIns="178875" bIns="89450" anchor="t" anchorCtr="0">
            <a:normAutofit/>
          </a:bodyPr>
          <a:lstStyle>
            <a:lvl1pPr lvl="0" algn="ctr">
              <a:lnSpc>
                <a:spcPct val="100000"/>
              </a:lnSpc>
              <a:spcBef>
                <a:spcPts val="257"/>
              </a:spcBef>
              <a:spcAft>
                <a:spcPts val="0"/>
              </a:spcAft>
              <a:buClr>
                <a:srgbClr val="888888"/>
              </a:buClr>
              <a:buSzPts val="1286"/>
              <a:buNone/>
              <a:defRPr>
                <a:solidFill>
                  <a:srgbClr val="888888"/>
                </a:solidFill>
              </a:defRPr>
            </a:lvl1pPr>
            <a:lvl2pPr lvl="1" algn="ctr">
              <a:lnSpc>
                <a:spcPct val="100000"/>
              </a:lnSpc>
              <a:spcBef>
                <a:spcPts val="220"/>
              </a:spcBef>
              <a:spcAft>
                <a:spcPts val="0"/>
              </a:spcAft>
              <a:buClr>
                <a:srgbClr val="888888"/>
              </a:buClr>
              <a:buSzPts val="1102"/>
              <a:buNone/>
              <a:defRPr>
                <a:solidFill>
                  <a:srgbClr val="888888"/>
                </a:solidFill>
              </a:defRPr>
            </a:lvl2pPr>
            <a:lvl3pPr lvl="2" algn="ctr">
              <a:lnSpc>
                <a:spcPct val="100000"/>
              </a:lnSpc>
              <a:spcBef>
                <a:spcPts val="192"/>
              </a:spcBef>
              <a:spcAft>
                <a:spcPts val="0"/>
              </a:spcAft>
              <a:buClr>
                <a:srgbClr val="888888"/>
              </a:buClr>
              <a:buSzPts val="959"/>
              <a:buNone/>
              <a:defRPr>
                <a:solidFill>
                  <a:srgbClr val="888888"/>
                </a:solidFill>
              </a:defRPr>
            </a:lvl3pPr>
            <a:lvl4pPr lvl="3" algn="ctr">
              <a:lnSpc>
                <a:spcPct val="100000"/>
              </a:lnSpc>
              <a:spcBef>
                <a:spcPts val="159"/>
              </a:spcBef>
              <a:spcAft>
                <a:spcPts val="0"/>
              </a:spcAft>
              <a:buClr>
                <a:srgbClr val="888888"/>
              </a:buClr>
              <a:buSzPts val="796"/>
              <a:buNone/>
              <a:defRPr>
                <a:solidFill>
                  <a:srgbClr val="888888"/>
                </a:solidFill>
              </a:defRPr>
            </a:lvl4pPr>
            <a:lvl5pPr lvl="4" algn="ctr">
              <a:lnSpc>
                <a:spcPct val="100000"/>
              </a:lnSpc>
              <a:spcBef>
                <a:spcPts val="159"/>
              </a:spcBef>
              <a:spcAft>
                <a:spcPts val="0"/>
              </a:spcAft>
              <a:buClr>
                <a:srgbClr val="888888"/>
              </a:buClr>
              <a:buSzPts val="796"/>
              <a:buNone/>
              <a:defRPr>
                <a:solidFill>
                  <a:srgbClr val="888888"/>
                </a:solidFill>
              </a:defRPr>
            </a:lvl5pPr>
            <a:lvl6pPr lvl="5" algn="ctr">
              <a:lnSpc>
                <a:spcPct val="100000"/>
              </a:lnSpc>
              <a:spcBef>
                <a:spcPts val="159"/>
              </a:spcBef>
              <a:spcAft>
                <a:spcPts val="0"/>
              </a:spcAft>
              <a:buClr>
                <a:srgbClr val="888888"/>
              </a:buClr>
              <a:buSzPts val="796"/>
              <a:buNone/>
              <a:defRPr>
                <a:solidFill>
                  <a:srgbClr val="888888"/>
                </a:solidFill>
              </a:defRPr>
            </a:lvl6pPr>
            <a:lvl7pPr lvl="6" algn="ctr">
              <a:lnSpc>
                <a:spcPct val="100000"/>
              </a:lnSpc>
              <a:spcBef>
                <a:spcPts val="159"/>
              </a:spcBef>
              <a:spcAft>
                <a:spcPts val="0"/>
              </a:spcAft>
              <a:buClr>
                <a:srgbClr val="888888"/>
              </a:buClr>
              <a:buSzPts val="796"/>
              <a:buNone/>
              <a:defRPr>
                <a:solidFill>
                  <a:srgbClr val="888888"/>
                </a:solidFill>
              </a:defRPr>
            </a:lvl7pPr>
            <a:lvl8pPr lvl="7" algn="ctr">
              <a:lnSpc>
                <a:spcPct val="100000"/>
              </a:lnSpc>
              <a:spcBef>
                <a:spcPts val="159"/>
              </a:spcBef>
              <a:spcAft>
                <a:spcPts val="0"/>
              </a:spcAft>
              <a:buClr>
                <a:srgbClr val="888888"/>
              </a:buClr>
              <a:buSzPts val="796"/>
              <a:buNone/>
              <a:defRPr>
                <a:solidFill>
                  <a:srgbClr val="888888"/>
                </a:solidFill>
              </a:defRPr>
            </a:lvl8pPr>
            <a:lvl9pPr lvl="8" algn="ctr">
              <a:lnSpc>
                <a:spcPct val="100000"/>
              </a:lnSpc>
              <a:spcBef>
                <a:spcPts val="159"/>
              </a:spcBef>
              <a:spcAft>
                <a:spcPts val="0"/>
              </a:spcAft>
              <a:buClr>
                <a:srgbClr val="888888"/>
              </a:buClr>
              <a:buSzPts val="796"/>
              <a:buNone/>
              <a:defRPr>
                <a:solidFill>
                  <a:srgbClr val="888888"/>
                </a:solidFill>
              </a:defRPr>
            </a:lvl9pPr>
          </a:lstStyle>
          <a:p>
            <a:endParaRPr/>
          </a:p>
        </p:txBody>
      </p:sp>
      <p:sp>
        <p:nvSpPr>
          <p:cNvPr id="22" name="Google Shape;22;p4"/>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257175" y="2133603"/>
            <a:ext cx="4629150" cy="6034617"/>
          </a:xfrm>
          <a:prstGeom prst="rect">
            <a:avLst/>
          </a:prstGeom>
          <a:noFill/>
          <a:ln>
            <a:noFill/>
          </a:ln>
        </p:spPr>
        <p:txBody>
          <a:bodyPr spcFirstLastPara="1" wrap="square" lIns="178875" tIns="89450" rIns="178875" bIns="8945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406302" y="5875867"/>
            <a:ext cx="4371975" cy="1816100"/>
          </a:xfrm>
          <a:prstGeom prst="rect">
            <a:avLst/>
          </a:prstGeom>
          <a:noFill/>
          <a:ln>
            <a:noFill/>
          </a:ln>
        </p:spPr>
        <p:txBody>
          <a:bodyPr spcFirstLastPara="1" wrap="square" lIns="178875" tIns="89450" rIns="178875" bIns="89450" anchor="t" anchorCtr="0">
            <a:normAutofit/>
          </a:bodyPr>
          <a:lstStyle>
            <a:lvl1pPr lvl="0" algn="l">
              <a:lnSpc>
                <a:spcPct val="100000"/>
              </a:lnSpc>
              <a:spcBef>
                <a:spcPts val="0"/>
              </a:spcBef>
              <a:spcAft>
                <a:spcPts val="0"/>
              </a:spcAft>
              <a:buClr>
                <a:schemeClr val="dk1"/>
              </a:buClr>
              <a:buSzPts val="1592"/>
              <a:buFont typeface="Calibri"/>
              <a:buNone/>
              <a:defRPr sz="1592"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406302" y="3875619"/>
            <a:ext cx="4371975" cy="2000250"/>
          </a:xfrm>
          <a:prstGeom prst="rect">
            <a:avLst/>
          </a:prstGeom>
          <a:noFill/>
          <a:ln>
            <a:noFill/>
          </a:ln>
        </p:spPr>
        <p:txBody>
          <a:bodyPr spcFirstLastPara="1" wrap="square" lIns="178875" tIns="89450" rIns="178875" bIns="89450" anchor="b" anchorCtr="0">
            <a:normAutofit/>
          </a:bodyPr>
          <a:lstStyle>
            <a:lvl1pPr marL="457200" lvl="0" indent="-228600" algn="l">
              <a:lnSpc>
                <a:spcPct val="100000"/>
              </a:lnSpc>
              <a:spcBef>
                <a:spcPts val="159"/>
              </a:spcBef>
              <a:spcAft>
                <a:spcPts val="0"/>
              </a:spcAft>
              <a:buClr>
                <a:srgbClr val="888888"/>
              </a:buClr>
              <a:buSzPts val="796"/>
              <a:buNone/>
              <a:defRPr sz="796">
                <a:solidFill>
                  <a:srgbClr val="888888"/>
                </a:solidFill>
              </a:defRPr>
            </a:lvl1pPr>
            <a:lvl2pPr marL="914400" lvl="1" indent="-228600" algn="l">
              <a:lnSpc>
                <a:spcPct val="100000"/>
              </a:lnSpc>
              <a:spcBef>
                <a:spcPts val="147"/>
              </a:spcBef>
              <a:spcAft>
                <a:spcPts val="0"/>
              </a:spcAft>
              <a:buClr>
                <a:srgbClr val="888888"/>
              </a:buClr>
              <a:buSzPts val="735"/>
              <a:buNone/>
              <a:defRPr sz="735">
                <a:solidFill>
                  <a:srgbClr val="888888"/>
                </a:solidFill>
              </a:defRPr>
            </a:lvl2pPr>
            <a:lvl3pPr marL="1371600" lvl="2" indent="-228600" algn="l">
              <a:lnSpc>
                <a:spcPct val="100000"/>
              </a:lnSpc>
              <a:spcBef>
                <a:spcPts val="127"/>
              </a:spcBef>
              <a:spcAft>
                <a:spcPts val="0"/>
              </a:spcAft>
              <a:buClr>
                <a:srgbClr val="888888"/>
              </a:buClr>
              <a:buSzPts val="633"/>
              <a:buNone/>
              <a:defRPr sz="633">
                <a:solidFill>
                  <a:srgbClr val="888888"/>
                </a:solidFill>
              </a:defRPr>
            </a:lvl3pPr>
            <a:lvl4pPr marL="1828800" lvl="3" indent="-228600" algn="l">
              <a:lnSpc>
                <a:spcPct val="100000"/>
              </a:lnSpc>
              <a:spcBef>
                <a:spcPts val="110"/>
              </a:spcBef>
              <a:spcAft>
                <a:spcPts val="0"/>
              </a:spcAft>
              <a:buClr>
                <a:srgbClr val="888888"/>
              </a:buClr>
              <a:buSzPts val="551"/>
              <a:buNone/>
              <a:defRPr sz="551">
                <a:solidFill>
                  <a:srgbClr val="888888"/>
                </a:solidFill>
              </a:defRPr>
            </a:lvl4pPr>
            <a:lvl5pPr marL="2286000" lvl="4" indent="-228600" algn="l">
              <a:lnSpc>
                <a:spcPct val="100000"/>
              </a:lnSpc>
              <a:spcBef>
                <a:spcPts val="110"/>
              </a:spcBef>
              <a:spcAft>
                <a:spcPts val="0"/>
              </a:spcAft>
              <a:buClr>
                <a:srgbClr val="888888"/>
              </a:buClr>
              <a:buSzPts val="551"/>
              <a:buNone/>
              <a:defRPr sz="551">
                <a:solidFill>
                  <a:srgbClr val="888888"/>
                </a:solidFill>
              </a:defRPr>
            </a:lvl5pPr>
            <a:lvl6pPr marL="2743200" lvl="5" indent="-228600" algn="l">
              <a:lnSpc>
                <a:spcPct val="100000"/>
              </a:lnSpc>
              <a:spcBef>
                <a:spcPts val="110"/>
              </a:spcBef>
              <a:spcAft>
                <a:spcPts val="0"/>
              </a:spcAft>
              <a:buClr>
                <a:srgbClr val="888888"/>
              </a:buClr>
              <a:buSzPts val="551"/>
              <a:buNone/>
              <a:defRPr sz="551">
                <a:solidFill>
                  <a:srgbClr val="888888"/>
                </a:solidFill>
              </a:defRPr>
            </a:lvl6pPr>
            <a:lvl7pPr marL="3200400" lvl="6" indent="-228600" algn="l">
              <a:lnSpc>
                <a:spcPct val="100000"/>
              </a:lnSpc>
              <a:spcBef>
                <a:spcPts val="110"/>
              </a:spcBef>
              <a:spcAft>
                <a:spcPts val="0"/>
              </a:spcAft>
              <a:buClr>
                <a:srgbClr val="888888"/>
              </a:buClr>
              <a:buSzPts val="551"/>
              <a:buNone/>
              <a:defRPr sz="551">
                <a:solidFill>
                  <a:srgbClr val="888888"/>
                </a:solidFill>
              </a:defRPr>
            </a:lvl7pPr>
            <a:lvl8pPr marL="3657600" lvl="7" indent="-228600" algn="l">
              <a:lnSpc>
                <a:spcPct val="100000"/>
              </a:lnSpc>
              <a:spcBef>
                <a:spcPts val="110"/>
              </a:spcBef>
              <a:spcAft>
                <a:spcPts val="0"/>
              </a:spcAft>
              <a:buClr>
                <a:srgbClr val="888888"/>
              </a:buClr>
              <a:buSzPts val="551"/>
              <a:buNone/>
              <a:defRPr sz="551">
                <a:solidFill>
                  <a:srgbClr val="888888"/>
                </a:solidFill>
              </a:defRPr>
            </a:lvl8pPr>
            <a:lvl9pPr marL="4114800" lvl="8" indent="-228600" algn="l">
              <a:lnSpc>
                <a:spcPct val="100000"/>
              </a:lnSpc>
              <a:spcBef>
                <a:spcPts val="110"/>
              </a:spcBef>
              <a:spcAft>
                <a:spcPts val="0"/>
              </a:spcAft>
              <a:buClr>
                <a:srgbClr val="888888"/>
              </a:buClr>
              <a:buSzPts val="551"/>
              <a:buNone/>
              <a:defRPr sz="551">
                <a:solidFill>
                  <a:srgbClr val="888888"/>
                </a:solidFill>
              </a:defRPr>
            </a:lvl9pPr>
          </a:lstStyle>
          <a:p>
            <a:endParaRPr/>
          </a:p>
        </p:txBody>
      </p:sp>
      <p:sp>
        <p:nvSpPr>
          <p:cNvPr id="34" name="Google Shape;34;p6"/>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257175" y="2133603"/>
            <a:ext cx="2271712" cy="6034617"/>
          </a:xfrm>
          <a:prstGeom prst="rect">
            <a:avLst/>
          </a:prstGeom>
          <a:noFill/>
          <a:ln>
            <a:noFill/>
          </a:ln>
        </p:spPr>
        <p:txBody>
          <a:bodyPr spcFirstLastPara="1" wrap="square" lIns="178875" tIns="89450" rIns="178875" bIns="89450" anchor="t" anchorCtr="0">
            <a:normAutofit/>
          </a:bodyPr>
          <a:lstStyle>
            <a:lvl1pPr marL="457200" lvl="0" indent="-298577" algn="l">
              <a:lnSpc>
                <a:spcPct val="100000"/>
              </a:lnSpc>
              <a:spcBef>
                <a:spcPts val="220"/>
              </a:spcBef>
              <a:spcAft>
                <a:spcPts val="0"/>
              </a:spcAft>
              <a:buClr>
                <a:schemeClr val="dk1"/>
              </a:buClr>
              <a:buSzPts val="1102"/>
              <a:buChar char="•"/>
              <a:defRPr sz="1102"/>
            </a:lvl1pPr>
            <a:lvl2pPr marL="914400" lvl="1" indent="-289496" algn="l">
              <a:lnSpc>
                <a:spcPct val="100000"/>
              </a:lnSpc>
              <a:spcBef>
                <a:spcPts val="192"/>
              </a:spcBef>
              <a:spcAft>
                <a:spcPts val="0"/>
              </a:spcAft>
              <a:buClr>
                <a:schemeClr val="dk1"/>
              </a:buClr>
              <a:buSzPts val="959"/>
              <a:buChar char="–"/>
              <a:defRPr sz="959"/>
            </a:lvl2pPr>
            <a:lvl3pPr marL="1371600" lvl="2" indent="-279146" algn="l">
              <a:lnSpc>
                <a:spcPct val="100000"/>
              </a:lnSpc>
              <a:spcBef>
                <a:spcPts val="159"/>
              </a:spcBef>
              <a:spcAft>
                <a:spcPts val="0"/>
              </a:spcAft>
              <a:buClr>
                <a:schemeClr val="dk1"/>
              </a:buClr>
              <a:buSzPts val="796"/>
              <a:buChar char="•"/>
              <a:defRPr sz="796"/>
            </a:lvl3pPr>
            <a:lvl4pPr marL="1828800" lvl="3" indent="-275272" algn="l">
              <a:lnSpc>
                <a:spcPct val="100000"/>
              </a:lnSpc>
              <a:spcBef>
                <a:spcPts val="147"/>
              </a:spcBef>
              <a:spcAft>
                <a:spcPts val="0"/>
              </a:spcAft>
              <a:buClr>
                <a:schemeClr val="dk1"/>
              </a:buClr>
              <a:buSzPts val="735"/>
              <a:buChar char="–"/>
              <a:defRPr sz="735"/>
            </a:lvl4pPr>
            <a:lvl5pPr marL="2286000" lvl="4" indent="-275272" algn="l">
              <a:lnSpc>
                <a:spcPct val="100000"/>
              </a:lnSpc>
              <a:spcBef>
                <a:spcPts val="147"/>
              </a:spcBef>
              <a:spcAft>
                <a:spcPts val="0"/>
              </a:spcAft>
              <a:buClr>
                <a:schemeClr val="dk1"/>
              </a:buClr>
              <a:buSzPts val="735"/>
              <a:buChar char="»"/>
              <a:defRPr sz="735"/>
            </a:lvl5pPr>
            <a:lvl6pPr marL="2743200" lvl="5" indent="-275272" algn="l">
              <a:lnSpc>
                <a:spcPct val="100000"/>
              </a:lnSpc>
              <a:spcBef>
                <a:spcPts val="147"/>
              </a:spcBef>
              <a:spcAft>
                <a:spcPts val="0"/>
              </a:spcAft>
              <a:buClr>
                <a:schemeClr val="dk1"/>
              </a:buClr>
              <a:buSzPts val="735"/>
              <a:buChar char="•"/>
              <a:defRPr sz="735"/>
            </a:lvl6pPr>
            <a:lvl7pPr marL="3200400" lvl="6" indent="-275272" algn="l">
              <a:lnSpc>
                <a:spcPct val="100000"/>
              </a:lnSpc>
              <a:spcBef>
                <a:spcPts val="147"/>
              </a:spcBef>
              <a:spcAft>
                <a:spcPts val="0"/>
              </a:spcAft>
              <a:buClr>
                <a:schemeClr val="dk1"/>
              </a:buClr>
              <a:buSzPts val="735"/>
              <a:buChar char="•"/>
              <a:defRPr sz="735"/>
            </a:lvl7pPr>
            <a:lvl8pPr marL="3657600" lvl="7" indent="-275272" algn="l">
              <a:lnSpc>
                <a:spcPct val="100000"/>
              </a:lnSpc>
              <a:spcBef>
                <a:spcPts val="147"/>
              </a:spcBef>
              <a:spcAft>
                <a:spcPts val="0"/>
              </a:spcAft>
              <a:buClr>
                <a:schemeClr val="dk1"/>
              </a:buClr>
              <a:buSzPts val="735"/>
              <a:buChar char="•"/>
              <a:defRPr sz="735"/>
            </a:lvl8pPr>
            <a:lvl9pPr marL="4114800" lvl="8" indent="-275272" algn="l">
              <a:lnSpc>
                <a:spcPct val="100000"/>
              </a:lnSpc>
              <a:spcBef>
                <a:spcPts val="147"/>
              </a:spcBef>
              <a:spcAft>
                <a:spcPts val="0"/>
              </a:spcAft>
              <a:buClr>
                <a:schemeClr val="dk1"/>
              </a:buClr>
              <a:buSzPts val="735"/>
              <a:buChar char="•"/>
              <a:defRPr sz="735"/>
            </a:lvl9pPr>
          </a:lstStyle>
          <a:p>
            <a:endParaRPr/>
          </a:p>
        </p:txBody>
      </p:sp>
      <p:sp>
        <p:nvSpPr>
          <p:cNvPr id="40" name="Google Shape;40;p7"/>
          <p:cNvSpPr txBox="1">
            <a:spLocks noGrp="1"/>
          </p:cNvSpPr>
          <p:nvPr>
            <p:ph type="body" idx="2"/>
          </p:nvPr>
        </p:nvSpPr>
        <p:spPr>
          <a:xfrm>
            <a:off x="2614613" y="2133603"/>
            <a:ext cx="2271712" cy="6034617"/>
          </a:xfrm>
          <a:prstGeom prst="rect">
            <a:avLst/>
          </a:prstGeom>
          <a:noFill/>
          <a:ln>
            <a:noFill/>
          </a:ln>
        </p:spPr>
        <p:txBody>
          <a:bodyPr spcFirstLastPara="1" wrap="square" lIns="178875" tIns="89450" rIns="178875" bIns="89450" anchor="t" anchorCtr="0">
            <a:normAutofit/>
          </a:bodyPr>
          <a:lstStyle>
            <a:lvl1pPr marL="457200" lvl="0" indent="-298577" algn="l">
              <a:lnSpc>
                <a:spcPct val="100000"/>
              </a:lnSpc>
              <a:spcBef>
                <a:spcPts val="220"/>
              </a:spcBef>
              <a:spcAft>
                <a:spcPts val="0"/>
              </a:spcAft>
              <a:buClr>
                <a:schemeClr val="dk1"/>
              </a:buClr>
              <a:buSzPts val="1102"/>
              <a:buChar char="•"/>
              <a:defRPr sz="1102"/>
            </a:lvl1pPr>
            <a:lvl2pPr marL="914400" lvl="1" indent="-289496" algn="l">
              <a:lnSpc>
                <a:spcPct val="100000"/>
              </a:lnSpc>
              <a:spcBef>
                <a:spcPts val="192"/>
              </a:spcBef>
              <a:spcAft>
                <a:spcPts val="0"/>
              </a:spcAft>
              <a:buClr>
                <a:schemeClr val="dk1"/>
              </a:buClr>
              <a:buSzPts val="959"/>
              <a:buChar char="–"/>
              <a:defRPr sz="959"/>
            </a:lvl2pPr>
            <a:lvl3pPr marL="1371600" lvl="2" indent="-279146" algn="l">
              <a:lnSpc>
                <a:spcPct val="100000"/>
              </a:lnSpc>
              <a:spcBef>
                <a:spcPts val="159"/>
              </a:spcBef>
              <a:spcAft>
                <a:spcPts val="0"/>
              </a:spcAft>
              <a:buClr>
                <a:schemeClr val="dk1"/>
              </a:buClr>
              <a:buSzPts val="796"/>
              <a:buChar char="•"/>
              <a:defRPr sz="796"/>
            </a:lvl3pPr>
            <a:lvl4pPr marL="1828800" lvl="3" indent="-275272" algn="l">
              <a:lnSpc>
                <a:spcPct val="100000"/>
              </a:lnSpc>
              <a:spcBef>
                <a:spcPts val="147"/>
              </a:spcBef>
              <a:spcAft>
                <a:spcPts val="0"/>
              </a:spcAft>
              <a:buClr>
                <a:schemeClr val="dk1"/>
              </a:buClr>
              <a:buSzPts val="735"/>
              <a:buChar char="–"/>
              <a:defRPr sz="735"/>
            </a:lvl4pPr>
            <a:lvl5pPr marL="2286000" lvl="4" indent="-275272" algn="l">
              <a:lnSpc>
                <a:spcPct val="100000"/>
              </a:lnSpc>
              <a:spcBef>
                <a:spcPts val="147"/>
              </a:spcBef>
              <a:spcAft>
                <a:spcPts val="0"/>
              </a:spcAft>
              <a:buClr>
                <a:schemeClr val="dk1"/>
              </a:buClr>
              <a:buSzPts val="735"/>
              <a:buChar char="»"/>
              <a:defRPr sz="735"/>
            </a:lvl5pPr>
            <a:lvl6pPr marL="2743200" lvl="5" indent="-275272" algn="l">
              <a:lnSpc>
                <a:spcPct val="100000"/>
              </a:lnSpc>
              <a:spcBef>
                <a:spcPts val="147"/>
              </a:spcBef>
              <a:spcAft>
                <a:spcPts val="0"/>
              </a:spcAft>
              <a:buClr>
                <a:schemeClr val="dk1"/>
              </a:buClr>
              <a:buSzPts val="735"/>
              <a:buChar char="•"/>
              <a:defRPr sz="735"/>
            </a:lvl6pPr>
            <a:lvl7pPr marL="3200400" lvl="6" indent="-275272" algn="l">
              <a:lnSpc>
                <a:spcPct val="100000"/>
              </a:lnSpc>
              <a:spcBef>
                <a:spcPts val="147"/>
              </a:spcBef>
              <a:spcAft>
                <a:spcPts val="0"/>
              </a:spcAft>
              <a:buClr>
                <a:schemeClr val="dk1"/>
              </a:buClr>
              <a:buSzPts val="735"/>
              <a:buChar char="•"/>
              <a:defRPr sz="735"/>
            </a:lvl7pPr>
            <a:lvl8pPr marL="3657600" lvl="7" indent="-275272" algn="l">
              <a:lnSpc>
                <a:spcPct val="100000"/>
              </a:lnSpc>
              <a:spcBef>
                <a:spcPts val="147"/>
              </a:spcBef>
              <a:spcAft>
                <a:spcPts val="0"/>
              </a:spcAft>
              <a:buClr>
                <a:schemeClr val="dk1"/>
              </a:buClr>
              <a:buSzPts val="735"/>
              <a:buChar char="•"/>
              <a:defRPr sz="735"/>
            </a:lvl8pPr>
            <a:lvl9pPr marL="4114800" lvl="8" indent="-275272" algn="l">
              <a:lnSpc>
                <a:spcPct val="100000"/>
              </a:lnSpc>
              <a:spcBef>
                <a:spcPts val="147"/>
              </a:spcBef>
              <a:spcAft>
                <a:spcPts val="0"/>
              </a:spcAft>
              <a:buClr>
                <a:schemeClr val="dk1"/>
              </a:buClr>
              <a:buSzPts val="735"/>
              <a:buChar char="•"/>
              <a:defRPr sz="735"/>
            </a:lvl9pPr>
          </a:lstStyle>
          <a:p>
            <a:endParaRPr/>
          </a:p>
        </p:txBody>
      </p:sp>
      <p:sp>
        <p:nvSpPr>
          <p:cNvPr id="41" name="Google Shape;41;p7"/>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755"/>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8"/>
          <p:cNvSpPr txBox="1">
            <a:spLocks noGrp="1"/>
          </p:cNvSpPr>
          <p:nvPr>
            <p:ph type="body" idx="1"/>
          </p:nvPr>
        </p:nvSpPr>
        <p:spPr>
          <a:xfrm>
            <a:off x="257175" y="2046818"/>
            <a:ext cx="2272606" cy="853017"/>
          </a:xfrm>
          <a:prstGeom prst="rect">
            <a:avLst/>
          </a:prstGeom>
          <a:noFill/>
          <a:ln>
            <a:noFill/>
          </a:ln>
        </p:spPr>
        <p:txBody>
          <a:bodyPr spcFirstLastPara="1" wrap="square" lIns="178875" tIns="89450" rIns="178875" bIns="89450" anchor="b" anchorCtr="0">
            <a:normAutofit/>
          </a:bodyPr>
          <a:lstStyle>
            <a:lvl1pPr marL="457200" lvl="0" indent="-228600" algn="l">
              <a:lnSpc>
                <a:spcPct val="100000"/>
              </a:lnSpc>
              <a:spcBef>
                <a:spcPts val="192"/>
              </a:spcBef>
              <a:spcAft>
                <a:spcPts val="0"/>
              </a:spcAft>
              <a:buClr>
                <a:schemeClr val="dk1"/>
              </a:buClr>
              <a:buSzPts val="959"/>
              <a:buNone/>
              <a:defRPr sz="959" b="1"/>
            </a:lvl1pPr>
            <a:lvl2pPr marL="914400" lvl="1" indent="-228600" algn="l">
              <a:lnSpc>
                <a:spcPct val="100000"/>
              </a:lnSpc>
              <a:spcBef>
                <a:spcPts val="159"/>
              </a:spcBef>
              <a:spcAft>
                <a:spcPts val="0"/>
              </a:spcAft>
              <a:buClr>
                <a:schemeClr val="dk1"/>
              </a:buClr>
              <a:buSzPts val="796"/>
              <a:buNone/>
              <a:defRPr sz="796" b="1"/>
            </a:lvl2pPr>
            <a:lvl3pPr marL="1371600" lvl="2" indent="-228600" algn="l">
              <a:lnSpc>
                <a:spcPct val="100000"/>
              </a:lnSpc>
              <a:spcBef>
                <a:spcPts val="147"/>
              </a:spcBef>
              <a:spcAft>
                <a:spcPts val="0"/>
              </a:spcAft>
              <a:buClr>
                <a:schemeClr val="dk1"/>
              </a:buClr>
              <a:buSzPts val="735"/>
              <a:buNone/>
              <a:defRPr sz="735" b="1"/>
            </a:lvl3pPr>
            <a:lvl4pPr marL="1828800" lvl="3" indent="-228600" algn="l">
              <a:lnSpc>
                <a:spcPct val="100000"/>
              </a:lnSpc>
              <a:spcBef>
                <a:spcPts val="127"/>
              </a:spcBef>
              <a:spcAft>
                <a:spcPts val="0"/>
              </a:spcAft>
              <a:buClr>
                <a:schemeClr val="dk1"/>
              </a:buClr>
              <a:buSzPts val="633"/>
              <a:buNone/>
              <a:defRPr sz="633" b="1"/>
            </a:lvl4pPr>
            <a:lvl5pPr marL="2286000" lvl="4" indent="-228600" algn="l">
              <a:lnSpc>
                <a:spcPct val="100000"/>
              </a:lnSpc>
              <a:spcBef>
                <a:spcPts val="127"/>
              </a:spcBef>
              <a:spcAft>
                <a:spcPts val="0"/>
              </a:spcAft>
              <a:buClr>
                <a:schemeClr val="dk1"/>
              </a:buClr>
              <a:buSzPts val="633"/>
              <a:buNone/>
              <a:defRPr sz="633" b="1"/>
            </a:lvl5pPr>
            <a:lvl6pPr marL="2743200" lvl="5" indent="-228600" algn="l">
              <a:lnSpc>
                <a:spcPct val="100000"/>
              </a:lnSpc>
              <a:spcBef>
                <a:spcPts val="127"/>
              </a:spcBef>
              <a:spcAft>
                <a:spcPts val="0"/>
              </a:spcAft>
              <a:buClr>
                <a:schemeClr val="dk1"/>
              </a:buClr>
              <a:buSzPts val="633"/>
              <a:buNone/>
              <a:defRPr sz="633" b="1"/>
            </a:lvl6pPr>
            <a:lvl7pPr marL="3200400" lvl="6" indent="-228600" algn="l">
              <a:lnSpc>
                <a:spcPct val="100000"/>
              </a:lnSpc>
              <a:spcBef>
                <a:spcPts val="127"/>
              </a:spcBef>
              <a:spcAft>
                <a:spcPts val="0"/>
              </a:spcAft>
              <a:buClr>
                <a:schemeClr val="dk1"/>
              </a:buClr>
              <a:buSzPts val="633"/>
              <a:buNone/>
              <a:defRPr sz="633" b="1"/>
            </a:lvl7pPr>
            <a:lvl8pPr marL="3657600" lvl="7" indent="-228600" algn="l">
              <a:lnSpc>
                <a:spcPct val="100000"/>
              </a:lnSpc>
              <a:spcBef>
                <a:spcPts val="127"/>
              </a:spcBef>
              <a:spcAft>
                <a:spcPts val="0"/>
              </a:spcAft>
              <a:buClr>
                <a:schemeClr val="dk1"/>
              </a:buClr>
              <a:buSzPts val="633"/>
              <a:buNone/>
              <a:defRPr sz="633" b="1"/>
            </a:lvl8pPr>
            <a:lvl9pPr marL="4114800" lvl="8" indent="-228600" algn="l">
              <a:lnSpc>
                <a:spcPct val="100000"/>
              </a:lnSpc>
              <a:spcBef>
                <a:spcPts val="127"/>
              </a:spcBef>
              <a:spcAft>
                <a:spcPts val="0"/>
              </a:spcAft>
              <a:buClr>
                <a:schemeClr val="dk1"/>
              </a:buClr>
              <a:buSzPts val="633"/>
              <a:buNone/>
              <a:defRPr sz="633" b="1"/>
            </a:lvl9pPr>
          </a:lstStyle>
          <a:p>
            <a:endParaRPr/>
          </a:p>
        </p:txBody>
      </p:sp>
      <p:sp>
        <p:nvSpPr>
          <p:cNvPr id="47" name="Google Shape;47;p8"/>
          <p:cNvSpPr txBox="1">
            <a:spLocks noGrp="1"/>
          </p:cNvSpPr>
          <p:nvPr>
            <p:ph type="body" idx="2"/>
          </p:nvPr>
        </p:nvSpPr>
        <p:spPr>
          <a:xfrm>
            <a:off x="257175" y="2899834"/>
            <a:ext cx="2272606" cy="5268383"/>
          </a:xfrm>
          <a:prstGeom prst="rect">
            <a:avLst/>
          </a:prstGeom>
          <a:noFill/>
          <a:ln>
            <a:noFill/>
          </a:ln>
        </p:spPr>
        <p:txBody>
          <a:bodyPr spcFirstLastPara="1" wrap="square" lIns="178875" tIns="89450" rIns="178875" bIns="89450" anchor="t" anchorCtr="0">
            <a:normAutofit/>
          </a:bodyPr>
          <a:lstStyle>
            <a:lvl1pPr marL="457200" lvl="0" indent="-289496" algn="l">
              <a:lnSpc>
                <a:spcPct val="100000"/>
              </a:lnSpc>
              <a:spcBef>
                <a:spcPts val="192"/>
              </a:spcBef>
              <a:spcAft>
                <a:spcPts val="0"/>
              </a:spcAft>
              <a:buClr>
                <a:schemeClr val="dk1"/>
              </a:buClr>
              <a:buSzPts val="959"/>
              <a:buChar char="•"/>
              <a:defRPr sz="959"/>
            </a:lvl1pPr>
            <a:lvl2pPr marL="914400" lvl="1" indent="-279146" algn="l">
              <a:lnSpc>
                <a:spcPct val="100000"/>
              </a:lnSpc>
              <a:spcBef>
                <a:spcPts val="159"/>
              </a:spcBef>
              <a:spcAft>
                <a:spcPts val="0"/>
              </a:spcAft>
              <a:buClr>
                <a:schemeClr val="dk1"/>
              </a:buClr>
              <a:buSzPts val="796"/>
              <a:buChar char="–"/>
              <a:defRPr sz="796"/>
            </a:lvl2pPr>
            <a:lvl3pPr marL="1371600" lvl="2" indent="-275272" algn="l">
              <a:lnSpc>
                <a:spcPct val="100000"/>
              </a:lnSpc>
              <a:spcBef>
                <a:spcPts val="147"/>
              </a:spcBef>
              <a:spcAft>
                <a:spcPts val="0"/>
              </a:spcAft>
              <a:buClr>
                <a:schemeClr val="dk1"/>
              </a:buClr>
              <a:buSzPts val="735"/>
              <a:buChar char="•"/>
              <a:defRPr sz="735"/>
            </a:lvl3pPr>
            <a:lvl4pPr marL="1828800" lvl="3" indent="-268795" algn="l">
              <a:lnSpc>
                <a:spcPct val="100000"/>
              </a:lnSpc>
              <a:spcBef>
                <a:spcPts val="127"/>
              </a:spcBef>
              <a:spcAft>
                <a:spcPts val="0"/>
              </a:spcAft>
              <a:buClr>
                <a:schemeClr val="dk1"/>
              </a:buClr>
              <a:buSzPts val="633"/>
              <a:buChar char="–"/>
              <a:defRPr sz="633"/>
            </a:lvl4pPr>
            <a:lvl5pPr marL="2286000" lvl="4" indent="-268795" algn="l">
              <a:lnSpc>
                <a:spcPct val="100000"/>
              </a:lnSpc>
              <a:spcBef>
                <a:spcPts val="127"/>
              </a:spcBef>
              <a:spcAft>
                <a:spcPts val="0"/>
              </a:spcAft>
              <a:buClr>
                <a:schemeClr val="dk1"/>
              </a:buClr>
              <a:buSzPts val="633"/>
              <a:buChar char="»"/>
              <a:defRPr sz="633"/>
            </a:lvl5pPr>
            <a:lvl6pPr marL="2743200" lvl="5" indent="-268795" algn="l">
              <a:lnSpc>
                <a:spcPct val="100000"/>
              </a:lnSpc>
              <a:spcBef>
                <a:spcPts val="127"/>
              </a:spcBef>
              <a:spcAft>
                <a:spcPts val="0"/>
              </a:spcAft>
              <a:buClr>
                <a:schemeClr val="dk1"/>
              </a:buClr>
              <a:buSzPts val="633"/>
              <a:buChar char="•"/>
              <a:defRPr sz="633"/>
            </a:lvl6pPr>
            <a:lvl7pPr marL="3200400" lvl="6" indent="-268795" algn="l">
              <a:lnSpc>
                <a:spcPct val="100000"/>
              </a:lnSpc>
              <a:spcBef>
                <a:spcPts val="127"/>
              </a:spcBef>
              <a:spcAft>
                <a:spcPts val="0"/>
              </a:spcAft>
              <a:buClr>
                <a:schemeClr val="dk1"/>
              </a:buClr>
              <a:buSzPts val="633"/>
              <a:buChar char="•"/>
              <a:defRPr sz="633"/>
            </a:lvl7pPr>
            <a:lvl8pPr marL="3657600" lvl="7" indent="-268795" algn="l">
              <a:lnSpc>
                <a:spcPct val="100000"/>
              </a:lnSpc>
              <a:spcBef>
                <a:spcPts val="127"/>
              </a:spcBef>
              <a:spcAft>
                <a:spcPts val="0"/>
              </a:spcAft>
              <a:buClr>
                <a:schemeClr val="dk1"/>
              </a:buClr>
              <a:buSzPts val="633"/>
              <a:buChar char="•"/>
              <a:defRPr sz="633"/>
            </a:lvl8pPr>
            <a:lvl9pPr marL="4114800" lvl="8" indent="-268795" algn="l">
              <a:lnSpc>
                <a:spcPct val="100000"/>
              </a:lnSpc>
              <a:spcBef>
                <a:spcPts val="127"/>
              </a:spcBef>
              <a:spcAft>
                <a:spcPts val="0"/>
              </a:spcAft>
              <a:buClr>
                <a:schemeClr val="dk1"/>
              </a:buClr>
              <a:buSzPts val="633"/>
              <a:buChar char="•"/>
              <a:defRPr sz="633"/>
            </a:lvl9pPr>
          </a:lstStyle>
          <a:p>
            <a:endParaRPr/>
          </a:p>
        </p:txBody>
      </p:sp>
      <p:sp>
        <p:nvSpPr>
          <p:cNvPr id="48" name="Google Shape;48;p8"/>
          <p:cNvSpPr txBox="1">
            <a:spLocks noGrp="1"/>
          </p:cNvSpPr>
          <p:nvPr>
            <p:ph type="body" idx="3"/>
          </p:nvPr>
        </p:nvSpPr>
        <p:spPr>
          <a:xfrm>
            <a:off x="2612828" y="2046818"/>
            <a:ext cx="2273498" cy="853017"/>
          </a:xfrm>
          <a:prstGeom prst="rect">
            <a:avLst/>
          </a:prstGeom>
          <a:noFill/>
          <a:ln>
            <a:noFill/>
          </a:ln>
        </p:spPr>
        <p:txBody>
          <a:bodyPr spcFirstLastPara="1" wrap="square" lIns="178875" tIns="89450" rIns="178875" bIns="89450" anchor="b" anchorCtr="0">
            <a:normAutofit/>
          </a:bodyPr>
          <a:lstStyle>
            <a:lvl1pPr marL="457200" lvl="0" indent="-228600" algn="l">
              <a:lnSpc>
                <a:spcPct val="100000"/>
              </a:lnSpc>
              <a:spcBef>
                <a:spcPts val="192"/>
              </a:spcBef>
              <a:spcAft>
                <a:spcPts val="0"/>
              </a:spcAft>
              <a:buClr>
                <a:schemeClr val="dk1"/>
              </a:buClr>
              <a:buSzPts val="959"/>
              <a:buNone/>
              <a:defRPr sz="959" b="1"/>
            </a:lvl1pPr>
            <a:lvl2pPr marL="914400" lvl="1" indent="-228600" algn="l">
              <a:lnSpc>
                <a:spcPct val="100000"/>
              </a:lnSpc>
              <a:spcBef>
                <a:spcPts val="159"/>
              </a:spcBef>
              <a:spcAft>
                <a:spcPts val="0"/>
              </a:spcAft>
              <a:buClr>
                <a:schemeClr val="dk1"/>
              </a:buClr>
              <a:buSzPts val="796"/>
              <a:buNone/>
              <a:defRPr sz="796" b="1"/>
            </a:lvl2pPr>
            <a:lvl3pPr marL="1371600" lvl="2" indent="-228600" algn="l">
              <a:lnSpc>
                <a:spcPct val="100000"/>
              </a:lnSpc>
              <a:spcBef>
                <a:spcPts val="147"/>
              </a:spcBef>
              <a:spcAft>
                <a:spcPts val="0"/>
              </a:spcAft>
              <a:buClr>
                <a:schemeClr val="dk1"/>
              </a:buClr>
              <a:buSzPts val="735"/>
              <a:buNone/>
              <a:defRPr sz="735" b="1"/>
            </a:lvl3pPr>
            <a:lvl4pPr marL="1828800" lvl="3" indent="-228600" algn="l">
              <a:lnSpc>
                <a:spcPct val="100000"/>
              </a:lnSpc>
              <a:spcBef>
                <a:spcPts val="127"/>
              </a:spcBef>
              <a:spcAft>
                <a:spcPts val="0"/>
              </a:spcAft>
              <a:buClr>
                <a:schemeClr val="dk1"/>
              </a:buClr>
              <a:buSzPts val="633"/>
              <a:buNone/>
              <a:defRPr sz="633" b="1"/>
            </a:lvl4pPr>
            <a:lvl5pPr marL="2286000" lvl="4" indent="-228600" algn="l">
              <a:lnSpc>
                <a:spcPct val="100000"/>
              </a:lnSpc>
              <a:spcBef>
                <a:spcPts val="127"/>
              </a:spcBef>
              <a:spcAft>
                <a:spcPts val="0"/>
              </a:spcAft>
              <a:buClr>
                <a:schemeClr val="dk1"/>
              </a:buClr>
              <a:buSzPts val="633"/>
              <a:buNone/>
              <a:defRPr sz="633" b="1"/>
            </a:lvl5pPr>
            <a:lvl6pPr marL="2743200" lvl="5" indent="-228600" algn="l">
              <a:lnSpc>
                <a:spcPct val="100000"/>
              </a:lnSpc>
              <a:spcBef>
                <a:spcPts val="127"/>
              </a:spcBef>
              <a:spcAft>
                <a:spcPts val="0"/>
              </a:spcAft>
              <a:buClr>
                <a:schemeClr val="dk1"/>
              </a:buClr>
              <a:buSzPts val="633"/>
              <a:buNone/>
              <a:defRPr sz="633" b="1"/>
            </a:lvl6pPr>
            <a:lvl7pPr marL="3200400" lvl="6" indent="-228600" algn="l">
              <a:lnSpc>
                <a:spcPct val="100000"/>
              </a:lnSpc>
              <a:spcBef>
                <a:spcPts val="127"/>
              </a:spcBef>
              <a:spcAft>
                <a:spcPts val="0"/>
              </a:spcAft>
              <a:buClr>
                <a:schemeClr val="dk1"/>
              </a:buClr>
              <a:buSzPts val="633"/>
              <a:buNone/>
              <a:defRPr sz="633" b="1"/>
            </a:lvl7pPr>
            <a:lvl8pPr marL="3657600" lvl="7" indent="-228600" algn="l">
              <a:lnSpc>
                <a:spcPct val="100000"/>
              </a:lnSpc>
              <a:spcBef>
                <a:spcPts val="127"/>
              </a:spcBef>
              <a:spcAft>
                <a:spcPts val="0"/>
              </a:spcAft>
              <a:buClr>
                <a:schemeClr val="dk1"/>
              </a:buClr>
              <a:buSzPts val="633"/>
              <a:buNone/>
              <a:defRPr sz="633" b="1"/>
            </a:lvl8pPr>
            <a:lvl9pPr marL="4114800" lvl="8" indent="-228600" algn="l">
              <a:lnSpc>
                <a:spcPct val="100000"/>
              </a:lnSpc>
              <a:spcBef>
                <a:spcPts val="127"/>
              </a:spcBef>
              <a:spcAft>
                <a:spcPts val="0"/>
              </a:spcAft>
              <a:buClr>
                <a:schemeClr val="dk1"/>
              </a:buClr>
              <a:buSzPts val="633"/>
              <a:buNone/>
              <a:defRPr sz="633" b="1"/>
            </a:lvl9pPr>
          </a:lstStyle>
          <a:p>
            <a:endParaRPr/>
          </a:p>
        </p:txBody>
      </p:sp>
      <p:sp>
        <p:nvSpPr>
          <p:cNvPr id="49" name="Google Shape;49;p8"/>
          <p:cNvSpPr txBox="1">
            <a:spLocks noGrp="1"/>
          </p:cNvSpPr>
          <p:nvPr>
            <p:ph type="body" idx="4"/>
          </p:nvPr>
        </p:nvSpPr>
        <p:spPr>
          <a:xfrm>
            <a:off x="2612828" y="2899834"/>
            <a:ext cx="2273498" cy="5268383"/>
          </a:xfrm>
          <a:prstGeom prst="rect">
            <a:avLst/>
          </a:prstGeom>
          <a:noFill/>
          <a:ln>
            <a:noFill/>
          </a:ln>
        </p:spPr>
        <p:txBody>
          <a:bodyPr spcFirstLastPara="1" wrap="square" lIns="178875" tIns="89450" rIns="178875" bIns="89450" anchor="t" anchorCtr="0">
            <a:normAutofit/>
          </a:bodyPr>
          <a:lstStyle>
            <a:lvl1pPr marL="457200" lvl="0" indent="-289496" algn="l">
              <a:lnSpc>
                <a:spcPct val="100000"/>
              </a:lnSpc>
              <a:spcBef>
                <a:spcPts val="192"/>
              </a:spcBef>
              <a:spcAft>
                <a:spcPts val="0"/>
              </a:spcAft>
              <a:buClr>
                <a:schemeClr val="dk1"/>
              </a:buClr>
              <a:buSzPts val="959"/>
              <a:buChar char="•"/>
              <a:defRPr sz="959"/>
            </a:lvl1pPr>
            <a:lvl2pPr marL="914400" lvl="1" indent="-279146" algn="l">
              <a:lnSpc>
                <a:spcPct val="100000"/>
              </a:lnSpc>
              <a:spcBef>
                <a:spcPts val="159"/>
              </a:spcBef>
              <a:spcAft>
                <a:spcPts val="0"/>
              </a:spcAft>
              <a:buClr>
                <a:schemeClr val="dk1"/>
              </a:buClr>
              <a:buSzPts val="796"/>
              <a:buChar char="–"/>
              <a:defRPr sz="796"/>
            </a:lvl2pPr>
            <a:lvl3pPr marL="1371600" lvl="2" indent="-275272" algn="l">
              <a:lnSpc>
                <a:spcPct val="100000"/>
              </a:lnSpc>
              <a:spcBef>
                <a:spcPts val="147"/>
              </a:spcBef>
              <a:spcAft>
                <a:spcPts val="0"/>
              </a:spcAft>
              <a:buClr>
                <a:schemeClr val="dk1"/>
              </a:buClr>
              <a:buSzPts val="735"/>
              <a:buChar char="•"/>
              <a:defRPr sz="735"/>
            </a:lvl3pPr>
            <a:lvl4pPr marL="1828800" lvl="3" indent="-268795" algn="l">
              <a:lnSpc>
                <a:spcPct val="100000"/>
              </a:lnSpc>
              <a:spcBef>
                <a:spcPts val="127"/>
              </a:spcBef>
              <a:spcAft>
                <a:spcPts val="0"/>
              </a:spcAft>
              <a:buClr>
                <a:schemeClr val="dk1"/>
              </a:buClr>
              <a:buSzPts val="633"/>
              <a:buChar char="–"/>
              <a:defRPr sz="633"/>
            </a:lvl4pPr>
            <a:lvl5pPr marL="2286000" lvl="4" indent="-268795" algn="l">
              <a:lnSpc>
                <a:spcPct val="100000"/>
              </a:lnSpc>
              <a:spcBef>
                <a:spcPts val="127"/>
              </a:spcBef>
              <a:spcAft>
                <a:spcPts val="0"/>
              </a:spcAft>
              <a:buClr>
                <a:schemeClr val="dk1"/>
              </a:buClr>
              <a:buSzPts val="633"/>
              <a:buChar char="»"/>
              <a:defRPr sz="633"/>
            </a:lvl5pPr>
            <a:lvl6pPr marL="2743200" lvl="5" indent="-268795" algn="l">
              <a:lnSpc>
                <a:spcPct val="100000"/>
              </a:lnSpc>
              <a:spcBef>
                <a:spcPts val="127"/>
              </a:spcBef>
              <a:spcAft>
                <a:spcPts val="0"/>
              </a:spcAft>
              <a:buClr>
                <a:schemeClr val="dk1"/>
              </a:buClr>
              <a:buSzPts val="633"/>
              <a:buChar char="•"/>
              <a:defRPr sz="633"/>
            </a:lvl6pPr>
            <a:lvl7pPr marL="3200400" lvl="6" indent="-268795" algn="l">
              <a:lnSpc>
                <a:spcPct val="100000"/>
              </a:lnSpc>
              <a:spcBef>
                <a:spcPts val="127"/>
              </a:spcBef>
              <a:spcAft>
                <a:spcPts val="0"/>
              </a:spcAft>
              <a:buClr>
                <a:schemeClr val="dk1"/>
              </a:buClr>
              <a:buSzPts val="633"/>
              <a:buChar char="•"/>
              <a:defRPr sz="633"/>
            </a:lvl7pPr>
            <a:lvl8pPr marL="3657600" lvl="7" indent="-268795" algn="l">
              <a:lnSpc>
                <a:spcPct val="100000"/>
              </a:lnSpc>
              <a:spcBef>
                <a:spcPts val="127"/>
              </a:spcBef>
              <a:spcAft>
                <a:spcPts val="0"/>
              </a:spcAft>
              <a:buClr>
                <a:schemeClr val="dk1"/>
              </a:buClr>
              <a:buSzPts val="633"/>
              <a:buChar char="•"/>
              <a:defRPr sz="633"/>
            </a:lvl8pPr>
            <a:lvl9pPr marL="4114800" lvl="8" indent="-268795" algn="l">
              <a:lnSpc>
                <a:spcPct val="100000"/>
              </a:lnSpc>
              <a:spcBef>
                <a:spcPts val="127"/>
              </a:spcBef>
              <a:spcAft>
                <a:spcPts val="0"/>
              </a:spcAft>
              <a:buClr>
                <a:schemeClr val="dk1"/>
              </a:buClr>
              <a:buSzPts val="633"/>
              <a:buChar char="•"/>
              <a:defRPr sz="633"/>
            </a:lvl9pPr>
          </a:lstStyle>
          <a:p>
            <a:endParaRPr/>
          </a:p>
        </p:txBody>
      </p:sp>
      <p:sp>
        <p:nvSpPr>
          <p:cNvPr id="50" name="Google Shape;50;p8"/>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57175" y="364067"/>
            <a:ext cx="1692176" cy="1549400"/>
          </a:xfrm>
          <a:prstGeom prst="rect">
            <a:avLst/>
          </a:prstGeom>
          <a:noFill/>
          <a:ln>
            <a:noFill/>
          </a:ln>
        </p:spPr>
        <p:txBody>
          <a:bodyPr spcFirstLastPara="1" wrap="square" lIns="178875" tIns="89450" rIns="178875" bIns="89450" anchor="b" anchorCtr="0">
            <a:normAutofit/>
          </a:bodyPr>
          <a:lstStyle>
            <a:lvl1pPr lvl="0" algn="l">
              <a:lnSpc>
                <a:spcPct val="100000"/>
              </a:lnSpc>
              <a:spcBef>
                <a:spcPts val="0"/>
              </a:spcBef>
              <a:spcAft>
                <a:spcPts val="0"/>
              </a:spcAft>
              <a:buClr>
                <a:schemeClr val="dk1"/>
              </a:buClr>
              <a:buSzPts val="796"/>
              <a:buFont typeface="Calibri"/>
              <a:buNone/>
              <a:defRPr sz="796"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2010966" y="364068"/>
            <a:ext cx="2875359" cy="7804150"/>
          </a:xfrm>
          <a:prstGeom prst="rect">
            <a:avLst/>
          </a:prstGeom>
          <a:noFill/>
          <a:ln>
            <a:noFill/>
          </a:ln>
        </p:spPr>
        <p:txBody>
          <a:bodyPr spcFirstLastPara="1" wrap="square" lIns="178875" tIns="89450" rIns="178875" bIns="89450" anchor="t" anchorCtr="0">
            <a:normAutofit/>
          </a:bodyPr>
          <a:lstStyle>
            <a:lvl1pPr marL="457200" lvl="0" indent="-310261" algn="l">
              <a:lnSpc>
                <a:spcPct val="100000"/>
              </a:lnSpc>
              <a:spcBef>
                <a:spcPts val="257"/>
              </a:spcBef>
              <a:spcAft>
                <a:spcPts val="0"/>
              </a:spcAft>
              <a:buClr>
                <a:schemeClr val="dk1"/>
              </a:buClr>
              <a:buSzPts val="1286"/>
              <a:buChar char="•"/>
              <a:defRPr sz="1286"/>
            </a:lvl1pPr>
            <a:lvl2pPr marL="914400" lvl="1" indent="-298577" algn="l">
              <a:lnSpc>
                <a:spcPct val="100000"/>
              </a:lnSpc>
              <a:spcBef>
                <a:spcPts val="220"/>
              </a:spcBef>
              <a:spcAft>
                <a:spcPts val="0"/>
              </a:spcAft>
              <a:buClr>
                <a:schemeClr val="dk1"/>
              </a:buClr>
              <a:buSzPts val="1102"/>
              <a:buChar char="–"/>
              <a:defRPr sz="1102"/>
            </a:lvl2pPr>
            <a:lvl3pPr marL="1371600" lvl="2" indent="-289496" algn="l">
              <a:lnSpc>
                <a:spcPct val="100000"/>
              </a:lnSpc>
              <a:spcBef>
                <a:spcPts val="192"/>
              </a:spcBef>
              <a:spcAft>
                <a:spcPts val="0"/>
              </a:spcAft>
              <a:buClr>
                <a:schemeClr val="dk1"/>
              </a:buClr>
              <a:buSzPts val="959"/>
              <a:buChar char="•"/>
              <a:defRPr sz="959"/>
            </a:lvl3pPr>
            <a:lvl4pPr marL="1828800" lvl="3" indent="-279146" algn="l">
              <a:lnSpc>
                <a:spcPct val="100000"/>
              </a:lnSpc>
              <a:spcBef>
                <a:spcPts val="159"/>
              </a:spcBef>
              <a:spcAft>
                <a:spcPts val="0"/>
              </a:spcAft>
              <a:buClr>
                <a:schemeClr val="dk1"/>
              </a:buClr>
              <a:buSzPts val="796"/>
              <a:buChar char="–"/>
              <a:defRPr sz="796"/>
            </a:lvl4pPr>
            <a:lvl5pPr marL="2286000" lvl="4" indent="-279145" algn="l">
              <a:lnSpc>
                <a:spcPct val="100000"/>
              </a:lnSpc>
              <a:spcBef>
                <a:spcPts val="159"/>
              </a:spcBef>
              <a:spcAft>
                <a:spcPts val="0"/>
              </a:spcAft>
              <a:buClr>
                <a:schemeClr val="dk1"/>
              </a:buClr>
              <a:buSzPts val="796"/>
              <a:buChar char="»"/>
              <a:defRPr sz="796"/>
            </a:lvl5pPr>
            <a:lvl6pPr marL="2743200" lvl="5" indent="-279145" algn="l">
              <a:lnSpc>
                <a:spcPct val="100000"/>
              </a:lnSpc>
              <a:spcBef>
                <a:spcPts val="159"/>
              </a:spcBef>
              <a:spcAft>
                <a:spcPts val="0"/>
              </a:spcAft>
              <a:buClr>
                <a:schemeClr val="dk1"/>
              </a:buClr>
              <a:buSzPts val="796"/>
              <a:buChar char="•"/>
              <a:defRPr sz="796"/>
            </a:lvl6pPr>
            <a:lvl7pPr marL="3200400" lvl="6" indent="-279145" algn="l">
              <a:lnSpc>
                <a:spcPct val="100000"/>
              </a:lnSpc>
              <a:spcBef>
                <a:spcPts val="159"/>
              </a:spcBef>
              <a:spcAft>
                <a:spcPts val="0"/>
              </a:spcAft>
              <a:buClr>
                <a:schemeClr val="dk1"/>
              </a:buClr>
              <a:buSzPts val="796"/>
              <a:buChar char="•"/>
              <a:defRPr sz="796"/>
            </a:lvl7pPr>
            <a:lvl8pPr marL="3657600" lvl="7" indent="-279146" algn="l">
              <a:lnSpc>
                <a:spcPct val="100000"/>
              </a:lnSpc>
              <a:spcBef>
                <a:spcPts val="159"/>
              </a:spcBef>
              <a:spcAft>
                <a:spcPts val="0"/>
              </a:spcAft>
              <a:buClr>
                <a:schemeClr val="dk1"/>
              </a:buClr>
              <a:buSzPts val="796"/>
              <a:buChar char="•"/>
              <a:defRPr sz="796"/>
            </a:lvl8pPr>
            <a:lvl9pPr marL="4114800" lvl="8" indent="-279146" algn="l">
              <a:lnSpc>
                <a:spcPct val="100000"/>
              </a:lnSpc>
              <a:spcBef>
                <a:spcPts val="159"/>
              </a:spcBef>
              <a:spcAft>
                <a:spcPts val="0"/>
              </a:spcAft>
              <a:buClr>
                <a:schemeClr val="dk1"/>
              </a:buClr>
              <a:buSzPts val="796"/>
              <a:buChar char="•"/>
              <a:defRPr sz="796"/>
            </a:lvl9pPr>
          </a:lstStyle>
          <a:p>
            <a:endParaRPr/>
          </a:p>
        </p:txBody>
      </p:sp>
      <p:sp>
        <p:nvSpPr>
          <p:cNvPr id="61" name="Google Shape;61;p10"/>
          <p:cNvSpPr txBox="1">
            <a:spLocks noGrp="1"/>
          </p:cNvSpPr>
          <p:nvPr>
            <p:ph type="body" idx="2"/>
          </p:nvPr>
        </p:nvSpPr>
        <p:spPr>
          <a:xfrm>
            <a:off x="257175" y="1913468"/>
            <a:ext cx="1692176" cy="6254750"/>
          </a:xfrm>
          <a:prstGeom prst="rect">
            <a:avLst/>
          </a:prstGeom>
          <a:noFill/>
          <a:ln>
            <a:noFill/>
          </a:ln>
        </p:spPr>
        <p:txBody>
          <a:bodyPr spcFirstLastPara="1" wrap="square" lIns="178875" tIns="89450" rIns="178875" bIns="89450" anchor="t" anchorCtr="0">
            <a:normAutofit/>
          </a:bodyPr>
          <a:lstStyle>
            <a:lvl1pPr marL="457200" lvl="0" indent="-228600" algn="l">
              <a:lnSpc>
                <a:spcPct val="100000"/>
              </a:lnSpc>
              <a:spcBef>
                <a:spcPts val="110"/>
              </a:spcBef>
              <a:spcAft>
                <a:spcPts val="0"/>
              </a:spcAft>
              <a:buClr>
                <a:schemeClr val="dk1"/>
              </a:buClr>
              <a:buSzPts val="551"/>
              <a:buNone/>
              <a:defRPr sz="551"/>
            </a:lvl1pPr>
            <a:lvl2pPr marL="914400" lvl="1" indent="-228600" algn="l">
              <a:lnSpc>
                <a:spcPct val="100000"/>
              </a:lnSpc>
              <a:spcBef>
                <a:spcPts val="94"/>
              </a:spcBef>
              <a:spcAft>
                <a:spcPts val="0"/>
              </a:spcAft>
              <a:buClr>
                <a:schemeClr val="dk1"/>
              </a:buClr>
              <a:buSzPts val="469"/>
              <a:buNone/>
              <a:defRPr sz="469"/>
            </a:lvl2pPr>
            <a:lvl3pPr marL="1371600" lvl="2" indent="-228600" algn="l">
              <a:lnSpc>
                <a:spcPct val="100000"/>
              </a:lnSpc>
              <a:spcBef>
                <a:spcPts val="82"/>
              </a:spcBef>
              <a:spcAft>
                <a:spcPts val="0"/>
              </a:spcAft>
              <a:buClr>
                <a:schemeClr val="dk1"/>
              </a:buClr>
              <a:buSzPts val="408"/>
              <a:buNone/>
              <a:defRPr sz="408"/>
            </a:lvl3pPr>
            <a:lvl4pPr marL="1828800" lvl="3" indent="-228600" algn="l">
              <a:lnSpc>
                <a:spcPct val="100000"/>
              </a:lnSpc>
              <a:spcBef>
                <a:spcPts val="73"/>
              </a:spcBef>
              <a:spcAft>
                <a:spcPts val="0"/>
              </a:spcAft>
              <a:buClr>
                <a:schemeClr val="dk1"/>
              </a:buClr>
              <a:buSzPts val="367"/>
              <a:buNone/>
              <a:defRPr sz="367"/>
            </a:lvl4pPr>
            <a:lvl5pPr marL="2286000" lvl="4" indent="-228600" algn="l">
              <a:lnSpc>
                <a:spcPct val="100000"/>
              </a:lnSpc>
              <a:spcBef>
                <a:spcPts val="73"/>
              </a:spcBef>
              <a:spcAft>
                <a:spcPts val="0"/>
              </a:spcAft>
              <a:buClr>
                <a:schemeClr val="dk1"/>
              </a:buClr>
              <a:buSzPts val="367"/>
              <a:buNone/>
              <a:defRPr sz="367"/>
            </a:lvl5pPr>
            <a:lvl6pPr marL="2743200" lvl="5" indent="-228600" algn="l">
              <a:lnSpc>
                <a:spcPct val="100000"/>
              </a:lnSpc>
              <a:spcBef>
                <a:spcPts val="73"/>
              </a:spcBef>
              <a:spcAft>
                <a:spcPts val="0"/>
              </a:spcAft>
              <a:buClr>
                <a:schemeClr val="dk1"/>
              </a:buClr>
              <a:buSzPts val="367"/>
              <a:buNone/>
              <a:defRPr sz="367"/>
            </a:lvl6pPr>
            <a:lvl7pPr marL="3200400" lvl="6" indent="-228600" algn="l">
              <a:lnSpc>
                <a:spcPct val="100000"/>
              </a:lnSpc>
              <a:spcBef>
                <a:spcPts val="73"/>
              </a:spcBef>
              <a:spcAft>
                <a:spcPts val="0"/>
              </a:spcAft>
              <a:buClr>
                <a:schemeClr val="dk1"/>
              </a:buClr>
              <a:buSzPts val="367"/>
              <a:buNone/>
              <a:defRPr sz="367"/>
            </a:lvl7pPr>
            <a:lvl8pPr marL="3657600" lvl="7" indent="-228600" algn="l">
              <a:lnSpc>
                <a:spcPct val="100000"/>
              </a:lnSpc>
              <a:spcBef>
                <a:spcPts val="73"/>
              </a:spcBef>
              <a:spcAft>
                <a:spcPts val="0"/>
              </a:spcAft>
              <a:buClr>
                <a:schemeClr val="dk1"/>
              </a:buClr>
              <a:buSzPts val="367"/>
              <a:buNone/>
              <a:defRPr sz="367"/>
            </a:lvl8pPr>
            <a:lvl9pPr marL="4114800" lvl="8" indent="-228600" algn="l">
              <a:lnSpc>
                <a:spcPct val="100000"/>
              </a:lnSpc>
              <a:spcBef>
                <a:spcPts val="73"/>
              </a:spcBef>
              <a:spcAft>
                <a:spcPts val="0"/>
              </a:spcAft>
              <a:buClr>
                <a:schemeClr val="dk1"/>
              </a:buClr>
              <a:buSzPts val="367"/>
              <a:buNone/>
              <a:defRPr sz="367"/>
            </a:lvl9pPr>
          </a:lstStyle>
          <a:p>
            <a:endParaRPr/>
          </a:p>
        </p:txBody>
      </p:sp>
      <p:sp>
        <p:nvSpPr>
          <p:cNvPr id="62" name="Google Shape;62;p10"/>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1008162" y="6400800"/>
            <a:ext cx="3086100" cy="755650"/>
          </a:xfrm>
          <a:prstGeom prst="rect">
            <a:avLst/>
          </a:prstGeom>
          <a:noFill/>
          <a:ln>
            <a:noFill/>
          </a:ln>
        </p:spPr>
        <p:txBody>
          <a:bodyPr spcFirstLastPara="1" wrap="square" lIns="178875" tIns="89450" rIns="178875" bIns="89450" anchor="b" anchorCtr="0">
            <a:normAutofit/>
          </a:bodyPr>
          <a:lstStyle>
            <a:lvl1pPr lvl="0" algn="l">
              <a:lnSpc>
                <a:spcPct val="100000"/>
              </a:lnSpc>
              <a:spcBef>
                <a:spcPts val="0"/>
              </a:spcBef>
              <a:spcAft>
                <a:spcPts val="0"/>
              </a:spcAft>
              <a:buClr>
                <a:schemeClr val="dk1"/>
              </a:buClr>
              <a:buSzPts val="796"/>
              <a:buFont typeface="Calibri"/>
              <a:buNone/>
              <a:defRPr sz="796"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a:spLocks noGrp="1"/>
          </p:cNvSpPr>
          <p:nvPr>
            <p:ph type="pic" idx="2"/>
          </p:nvPr>
        </p:nvSpPr>
        <p:spPr>
          <a:xfrm>
            <a:off x="1008162" y="817034"/>
            <a:ext cx="3086100" cy="5486400"/>
          </a:xfrm>
          <a:prstGeom prst="rect">
            <a:avLst/>
          </a:prstGeom>
          <a:noFill/>
          <a:ln>
            <a:noFill/>
          </a:ln>
        </p:spPr>
      </p:sp>
      <p:sp>
        <p:nvSpPr>
          <p:cNvPr id="68" name="Google Shape;68;p11"/>
          <p:cNvSpPr txBox="1">
            <a:spLocks noGrp="1"/>
          </p:cNvSpPr>
          <p:nvPr>
            <p:ph type="body" idx="1"/>
          </p:nvPr>
        </p:nvSpPr>
        <p:spPr>
          <a:xfrm>
            <a:off x="1008162" y="7156450"/>
            <a:ext cx="3086100" cy="1073150"/>
          </a:xfrm>
          <a:prstGeom prst="rect">
            <a:avLst/>
          </a:prstGeom>
          <a:noFill/>
          <a:ln>
            <a:noFill/>
          </a:ln>
        </p:spPr>
        <p:txBody>
          <a:bodyPr spcFirstLastPara="1" wrap="square" lIns="178875" tIns="89450" rIns="178875" bIns="89450" anchor="t" anchorCtr="0">
            <a:normAutofit/>
          </a:bodyPr>
          <a:lstStyle>
            <a:lvl1pPr marL="457200" lvl="0" indent="-228600" algn="l">
              <a:lnSpc>
                <a:spcPct val="100000"/>
              </a:lnSpc>
              <a:spcBef>
                <a:spcPts val="110"/>
              </a:spcBef>
              <a:spcAft>
                <a:spcPts val="0"/>
              </a:spcAft>
              <a:buClr>
                <a:schemeClr val="dk1"/>
              </a:buClr>
              <a:buSzPts val="551"/>
              <a:buNone/>
              <a:defRPr sz="551"/>
            </a:lvl1pPr>
            <a:lvl2pPr marL="914400" lvl="1" indent="-228600" algn="l">
              <a:lnSpc>
                <a:spcPct val="100000"/>
              </a:lnSpc>
              <a:spcBef>
                <a:spcPts val="94"/>
              </a:spcBef>
              <a:spcAft>
                <a:spcPts val="0"/>
              </a:spcAft>
              <a:buClr>
                <a:schemeClr val="dk1"/>
              </a:buClr>
              <a:buSzPts val="469"/>
              <a:buNone/>
              <a:defRPr sz="469"/>
            </a:lvl2pPr>
            <a:lvl3pPr marL="1371600" lvl="2" indent="-228600" algn="l">
              <a:lnSpc>
                <a:spcPct val="100000"/>
              </a:lnSpc>
              <a:spcBef>
                <a:spcPts val="82"/>
              </a:spcBef>
              <a:spcAft>
                <a:spcPts val="0"/>
              </a:spcAft>
              <a:buClr>
                <a:schemeClr val="dk1"/>
              </a:buClr>
              <a:buSzPts val="408"/>
              <a:buNone/>
              <a:defRPr sz="408"/>
            </a:lvl3pPr>
            <a:lvl4pPr marL="1828800" lvl="3" indent="-228600" algn="l">
              <a:lnSpc>
                <a:spcPct val="100000"/>
              </a:lnSpc>
              <a:spcBef>
                <a:spcPts val="73"/>
              </a:spcBef>
              <a:spcAft>
                <a:spcPts val="0"/>
              </a:spcAft>
              <a:buClr>
                <a:schemeClr val="dk1"/>
              </a:buClr>
              <a:buSzPts val="367"/>
              <a:buNone/>
              <a:defRPr sz="367"/>
            </a:lvl4pPr>
            <a:lvl5pPr marL="2286000" lvl="4" indent="-228600" algn="l">
              <a:lnSpc>
                <a:spcPct val="100000"/>
              </a:lnSpc>
              <a:spcBef>
                <a:spcPts val="73"/>
              </a:spcBef>
              <a:spcAft>
                <a:spcPts val="0"/>
              </a:spcAft>
              <a:buClr>
                <a:schemeClr val="dk1"/>
              </a:buClr>
              <a:buSzPts val="367"/>
              <a:buNone/>
              <a:defRPr sz="367"/>
            </a:lvl5pPr>
            <a:lvl6pPr marL="2743200" lvl="5" indent="-228600" algn="l">
              <a:lnSpc>
                <a:spcPct val="100000"/>
              </a:lnSpc>
              <a:spcBef>
                <a:spcPts val="73"/>
              </a:spcBef>
              <a:spcAft>
                <a:spcPts val="0"/>
              </a:spcAft>
              <a:buClr>
                <a:schemeClr val="dk1"/>
              </a:buClr>
              <a:buSzPts val="367"/>
              <a:buNone/>
              <a:defRPr sz="367"/>
            </a:lvl6pPr>
            <a:lvl7pPr marL="3200400" lvl="6" indent="-228600" algn="l">
              <a:lnSpc>
                <a:spcPct val="100000"/>
              </a:lnSpc>
              <a:spcBef>
                <a:spcPts val="73"/>
              </a:spcBef>
              <a:spcAft>
                <a:spcPts val="0"/>
              </a:spcAft>
              <a:buClr>
                <a:schemeClr val="dk1"/>
              </a:buClr>
              <a:buSzPts val="367"/>
              <a:buNone/>
              <a:defRPr sz="367"/>
            </a:lvl7pPr>
            <a:lvl8pPr marL="3657600" lvl="7" indent="-228600" algn="l">
              <a:lnSpc>
                <a:spcPct val="100000"/>
              </a:lnSpc>
              <a:spcBef>
                <a:spcPts val="73"/>
              </a:spcBef>
              <a:spcAft>
                <a:spcPts val="0"/>
              </a:spcAft>
              <a:buClr>
                <a:schemeClr val="dk1"/>
              </a:buClr>
              <a:buSzPts val="367"/>
              <a:buNone/>
              <a:defRPr sz="367"/>
            </a:lvl8pPr>
            <a:lvl9pPr marL="4114800" lvl="8" indent="-228600" algn="l">
              <a:lnSpc>
                <a:spcPct val="100000"/>
              </a:lnSpc>
              <a:spcBef>
                <a:spcPts val="73"/>
              </a:spcBef>
              <a:spcAft>
                <a:spcPts val="0"/>
              </a:spcAft>
              <a:buClr>
                <a:schemeClr val="dk1"/>
              </a:buClr>
              <a:buSzPts val="367"/>
              <a:buNone/>
              <a:defRPr sz="367"/>
            </a:lvl9pPr>
          </a:lstStyle>
          <a:p>
            <a:endParaRPr/>
          </a:p>
        </p:txBody>
      </p:sp>
      <p:sp>
        <p:nvSpPr>
          <p:cNvPr id="69" name="Google Shape;69;p11"/>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445558" y="2836337"/>
            <a:ext cx="6034617" cy="4629150"/>
          </a:xfrm>
          <a:prstGeom prst="rect">
            <a:avLst/>
          </a:prstGeom>
          <a:noFill/>
          <a:ln>
            <a:noFill/>
          </a:ln>
        </p:spPr>
        <p:txBody>
          <a:bodyPr spcFirstLastPara="1" wrap="square" lIns="178875" tIns="89450" rIns="178875" bIns="8945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406664" y="3688559"/>
            <a:ext cx="7802033" cy="1157288"/>
          </a:xfrm>
          <a:prstGeom prst="rect">
            <a:avLst/>
          </a:prstGeom>
          <a:noFill/>
          <a:ln>
            <a:noFill/>
          </a:ln>
        </p:spPr>
        <p:txBody>
          <a:bodyPr spcFirstLastPara="1" wrap="square" lIns="178875" tIns="89450" rIns="178875" bIns="894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1950773" y="2574134"/>
            <a:ext cx="7802033" cy="3386138"/>
          </a:xfrm>
          <a:prstGeom prst="rect">
            <a:avLst/>
          </a:prstGeom>
          <a:noFill/>
          <a:ln>
            <a:noFill/>
          </a:ln>
        </p:spPr>
        <p:txBody>
          <a:bodyPr spcFirstLastPara="1" wrap="square" lIns="178875" tIns="89450" rIns="178875" bIns="8945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57175" y="366183"/>
            <a:ext cx="4629150" cy="1524000"/>
          </a:xfrm>
          <a:prstGeom prst="rect">
            <a:avLst/>
          </a:prstGeom>
          <a:noFill/>
          <a:ln>
            <a:noFill/>
          </a:ln>
        </p:spPr>
        <p:txBody>
          <a:bodyPr spcFirstLastPara="1" wrap="square" lIns="178875" tIns="89450" rIns="178875" bIns="89450" anchor="ctr" anchorCtr="0">
            <a:normAutofit/>
          </a:bodyPr>
          <a:lstStyle>
            <a:lvl1pPr marR="0" lvl="0" algn="ctr" rtl="0">
              <a:lnSpc>
                <a:spcPct val="100000"/>
              </a:lnSpc>
              <a:spcBef>
                <a:spcPts val="0"/>
              </a:spcBef>
              <a:spcAft>
                <a:spcPts val="0"/>
              </a:spcAft>
              <a:buClr>
                <a:schemeClr val="dk1"/>
              </a:buClr>
              <a:buSzPts val="1755"/>
              <a:buFont typeface="Calibri"/>
              <a:buNone/>
              <a:defRPr sz="1754"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body" idx="1"/>
          </p:nvPr>
        </p:nvSpPr>
        <p:spPr>
          <a:xfrm>
            <a:off x="257175" y="2133603"/>
            <a:ext cx="4629150" cy="6034617"/>
          </a:xfrm>
          <a:prstGeom prst="rect">
            <a:avLst/>
          </a:prstGeom>
          <a:noFill/>
          <a:ln>
            <a:noFill/>
          </a:ln>
        </p:spPr>
        <p:txBody>
          <a:bodyPr spcFirstLastPara="1" wrap="square" lIns="178875" tIns="89450" rIns="178875" bIns="89450" anchor="t" anchorCtr="0">
            <a:normAutofit/>
          </a:bodyPr>
          <a:lstStyle>
            <a:lvl1pPr marL="457200" marR="0" lvl="0" indent="-310261" algn="l" rtl="0">
              <a:lnSpc>
                <a:spcPct val="100000"/>
              </a:lnSpc>
              <a:spcBef>
                <a:spcPts val="257"/>
              </a:spcBef>
              <a:spcAft>
                <a:spcPts val="0"/>
              </a:spcAft>
              <a:buClr>
                <a:schemeClr val="dk1"/>
              </a:buClr>
              <a:buSzPts val="1286"/>
              <a:buFont typeface="Arial"/>
              <a:buChar char="•"/>
              <a:defRPr sz="1286" b="0" i="0" u="none" strike="noStrike" cap="none">
                <a:solidFill>
                  <a:schemeClr val="dk1"/>
                </a:solidFill>
                <a:latin typeface="Calibri"/>
                <a:ea typeface="Calibri"/>
                <a:cs typeface="Calibri"/>
                <a:sym typeface="Calibri"/>
              </a:defRPr>
            </a:lvl1pPr>
            <a:lvl2pPr marL="914400" marR="0" lvl="1" indent="-298577" algn="l" rtl="0">
              <a:lnSpc>
                <a:spcPct val="100000"/>
              </a:lnSpc>
              <a:spcBef>
                <a:spcPts val="220"/>
              </a:spcBef>
              <a:spcAft>
                <a:spcPts val="0"/>
              </a:spcAft>
              <a:buClr>
                <a:schemeClr val="dk1"/>
              </a:buClr>
              <a:buSzPts val="1102"/>
              <a:buFont typeface="Arial"/>
              <a:buChar char="–"/>
              <a:defRPr sz="1102" b="0" i="0" u="none" strike="noStrike" cap="none">
                <a:solidFill>
                  <a:schemeClr val="dk1"/>
                </a:solidFill>
                <a:latin typeface="Calibri"/>
                <a:ea typeface="Calibri"/>
                <a:cs typeface="Calibri"/>
                <a:sym typeface="Calibri"/>
              </a:defRPr>
            </a:lvl2pPr>
            <a:lvl3pPr marL="1371600" marR="0" lvl="2" indent="-289496" algn="l" rtl="0">
              <a:lnSpc>
                <a:spcPct val="100000"/>
              </a:lnSpc>
              <a:spcBef>
                <a:spcPts val="192"/>
              </a:spcBef>
              <a:spcAft>
                <a:spcPts val="0"/>
              </a:spcAft>
              <a:buClr>
                <a:schemeClr val="dk1"/>
              </a:buClr>
              <a:buSzPts val="959"/>
              <a:buFont typeface="Arial"/>
              <a:buChar char="•"/>
              <a:defRPr sz="959" b="0" i="0" u="none" strike="noStrike" cap="none">
                <a:solidFill>
                  <a:schemeClr val="dk1"/>
                </a:solidFill>
                <a:latin typeface="Calibri"/>
                <a:ea typeface="Calibri"/>
                <a:cs typeface="Calibri"/>
                <a:sym typeface="Calibri"/>
              </a:defRPr>
            </a:lvl3pPr>
            <a:lvl4pPr marL="1828800" marR="0" lvl="3" indent="-279146"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4pPr>
            <a:lvl5pPr marL="2286000" marR="0" lvl="4" indent="-279145"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5pPr>
            <a:lvl6pPr marL="2743200" marR="0" lvl="5" indent="-279145"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6pPr>
            <a:lvl7pPr marL="3200400" marR="0" lvl="6" indent="-279145"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7pPr>
            <a:lvl8pPr marL="3657600" marR="0" lvl="7" indent="-279146"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8pPr>
            <a:lvl9pPr marL="4114800" marR="0" lvl="8" indent="-279146" algn="l" rtl="0">
              <a:lnSpc>
                <a:spcPct val="100000"/>
              </a:lnSpc>
              <a:spcBef>
                <a:spcPts val="159"/>
              </a:spcBef>
              <a:spcAft>
                <a:spcPts val="0"/>
              </a:spcAft>
              <a:buClr>
                <a:schemeClr val="dk1"/>
              </a:buClr>
              <a:buSzPts val="796"/>
              <a:buFont typeface="Arial"/>
              <a:buChar char="•"/>
              <a:defRPr sz="796"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57175" y="8475135"/>
            <a:ext cx="1200150" cy="486833"/>
          </a:xfrm>
          <a:prstGeom prst="rect">
            <a:avLst/>
          </a:prstGeom>
          <a:noFill/>
          <a:ln>
            <a:noFill/>
          </a:ln>
        </p:spPr>
        <p:txBody>
          <a:bodyPr spcFirstLastPara="1" wrap="square" lIns="178875" tIns="89450" rIns="178875" bIns="89450" anchor="ctr" anchorCtr="0">
            <a:noAutofit/>
          </a:bodyPr>
          <a:lstStyle>
            <a:lvl1pPr marR="0" lvl="0" algn="l" rtl="0">
              <a:lnSpc>
                <a:spcPct val="100000"/>
              </a:lnSpc>
              <a:spcBef>
                <a:spcPts val="0"/>
              </a:spcBef>
              <a:spcAft>
                <a:spcPts val="0"/>
              </a:spcAft>
              <a:buClr>
                <a:srgbClr val="000000"/>
              </a:buClr>
              <a:buSzPts val="1400"/>
              <a:buFont typeface="Arial"/>
              <a:buNone/>
              <a:defRPr sz="469"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757364" y="8475135"/>
            <a:ext cx="1628775" cy="486833"/>
          </a:xfrm>
          <a:prstGeom prst="rect">
            <a:avLst/>
          </a:prstGeom>
          <a:noFill/>
          <a:ln>
            <a:noFill/>
          </a:ln>
        </p:spPr>
        <p:txBody>
          <a:bodyPr spcFirstLastPara="1" wrap="square" lIns="178875" tIns="89450" rIns="178875" bIns="89450" anchor="ctr" anchorCtr="0">
            <a:noAutofit/>
          </a:bodyPr>
          <a:lstStyle>
            <a:lvl1pPr marR="0" lvl="0" algn="ctr" rtl="0">
              <a:lnSpc>
                <a:spcPct val="100000"/>
              </a:lnSpc>
              <a:spcBef>
                <a:spcPts val="0"/>
              </a:spcBef>
              <a:spcAft>
                <a:spcPts val="0"/>
              </a:spcAft>
              <a:buClr>
                <a:srgbClr val="000000"/>
              </a:buClr>
              <a:buSzPts val="1400"/>
              <a:buFont typeface="Arial"/>
              <a:buNone/>
              <a:defRPr sz="469"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752"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3686175" y="8475135"/>
            <a:ext cx="1200150" cy="486833"/>
          </a:xfrm>
          <a:prstGeom prst="rect">
            <a:avLst/>
          </a:prstGeom>
          <a:noFill/>
          <a:ln>
            <a:noFill/>
          </a:ln>
        </p:spPr>
        <p:txBody>
          <a:bodyPr spcFirstLastPara="1" wrap="square" lIns="178875" tIns="89450" rIns="178875" bIns="89450" anchor="ctr" anchorCtr="0">
            <a:noAutofit/>
          </a:bodyPr>
          <a:lstStyle>
            <a:lvl1pPr marL="0" marR="0" lvl="0"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469"/>
              <a:buFont typeface="Arial"/>
              <a:buNone/>
              <a:defRPr sz="46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4234" y="-4566"/>
            <a:ext cx="5156100" cy="1269521"/>
          </a:xfrm>
          <a:prstGeom prst="rect">
            <a:avLst/>
          </a:prstGeom>
          <a:gradFill flip="none" rotWithShape="1">
            <a:gsLst>
              <a:gs pos="0">
                <a:srgbClr val="7CAFCA"/>
              </a:gs>
              <a:gs pos="10000">
                <a:srgbClr val="95C0D8"/>
              </a:gs>
              <a:gs pos="75000">
                <a:schemeClr val="bg1"/>
              </a:gs>
            </a:gsLst>
            <a:lin ang="16200000" scaled="1"/>
            <a:tileRect/>
          </a:gra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3"/>
              <a:buFont typeface="Arial"/>
              <a:buNone/>
            </a:pPr>
            <a:endParaRPr sz="153" b="0" i="0" u="none" strike="noStrike" cap="none" dirty="0">
              <a:solidFill>
                <a:schemeClr val="lt1"/>
              </a:solidFill>
              <a:latin typeface="Calibri"/>
              <a:ea typeface="Calibri"/>
              <a:cs typeface="Calibri"/>
              <a:sym typeface="Calibri"/>
            </a:endParaRPr>
          </a:p>
        </p:txBody>
      </p:sp>
      <p:sp>
        <p:nvSpPr>
          <p:cNvPr id="90" name="Google Shape;90;p1"/>
          <p:cNvSpPr/>
          <p:nvPr/>
        </p:nvSpPr>
        <p:spPr>
          <a:xfrm rot="10800000" flipH="1">
            <a:off x="-4235" y="1264955"/>
            <a:ext cx="5172848" cy="94088"/>
          </a:xfrm>
          <a:prstGeom prst="rect">
            <a:avLst/>
          </a:prstGeom>
          <a:solidFill>
            <a:srgbClr val="0559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3"/>
              <a:buFont typeface="Arial"/>
              <a:buNone/>
            </a:pPr>
            <a:endParaRPr sz="153" b="0" i="0" u="none" strike="noStrike" cap="none">
              <a:solidFill>
                <a:schemeClr val="lt1"/>
              </a:solidFill>
              <a:latin typeface="Calibri"/>
              <a:ea typeface="Calibri"/>
              <a:cs typeface="Calibri"/>
              <a:sym typeface="Calibri"/>
            </a:endParaRPr>
          </a:p>
        </p:txBody>
      </p:sp>
      <p:pic>
        <p:nvPicPr>
          <p:cNvPr id="91" name="Google Shape;91;p1"/>
          <p:cNvPicPr preferRelativeResize="0"/>
          <p:nvPr/>
        </p:nvPicPr>
        <p:blipFill rotWithShape="1">
          <a:blip r:embed="rId3">
            <a:alphaModFix/>
          </a:blip>
          <a:srcRect t="16967" b="20245"/>
          <a:stretch/>
        </p:blipFill>
        <p:spPr>
          <a:xfrm>
            <a:off x="1649953" y="-7971"/>
            <a:ext cx="875779" cy="355582"/>
          </a:xfrm>
          <a:prstGeom prst="rect">
            <a:avLst/>
          </a:prstGeom>
          <a:noFill/>
          <a:ln>
            <a:noFill/>
          </a:ln>
        </p:spPr>
      </p:pic>
      <p:grpSp>
        <p:nvGrpSpPr>
          <p:cNvPr id="92" name="Google Shape;92;p1"/>
          <p:cNvGrpSpPr/>
          <p:nvPr/>
        </p:nvGrpSpPr>
        <p:grpSpPr>
          <a:xfrm>
            <a:off x="894303" y="377710"/>
            <a:ext cx="3375771" cy="863357"/>
            <a:chOff x="699067" y="112558"/>
            <a:chExt cx="3375771" cy="896355"/>
          </a:xfrm>
        </p:grpSpPr>
        <p:sp>
          <p:nvSpPr>
            <p:cNvPr id="93" name="Google Shape;93;p1"/>
            <p:cNvSpPr txBox="1"/>
            <p:nvPr/>
          </p:nvSpPr>
          <p:spPr>
            <a:xfrm>
              <a:off x="699067" y="560249"/>
              <a:ext cx="3375771" cy="190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97"/>
                <a:buFont typeface="Arial"/>
                <a:buNone/>
              </a:pPr>
              <a:r>
                <a:rPr lang="en-US" sz="897" b="0" i="0" u="none" strike="noStrike" cap="none" dirty="0">
                  <a:solidFill>
                    <a:srgbClr val="244061"/>
                  </a:solidFill>
                  <a:latin typeface="Calibri"/>
                  <a:ea typeface="Calibri"/>
                  <a:cs typeface="Calibri"/>
                  <a:sym typeface="Calibri"/>
                </a:rPr>
                <a:t>    </a:t>
              </a:r>
              <a:r>
                <a:rPr lang="en-US" sz="694" b="0" i="0" u="sng" strike="noStrike" cap="none" dirty="0">
                  <a:solidFill>
                    <a:srgbClr val="244061"/>
                  </a:solidFill>
                  <a:latin typeface="Calibri"/>
                  <a:ea typeface="Calibri"/>
                  <a:cs typeface="Calibri"/>
                  <a:sym typeface="Calibri"/>
                </a:rPr>
                <a:t>Primer Autor</a:t>
              </a:r>
              <a:r>
                <a:rPr lang="en-US" sz="694" b="0" i="0" u="none" strike="noStrike" cap="none" baseline="30000" dirty="0">
                  <a:solidFill>
                    <a:srgbClr val="244061"/>
                  </a:solidFill>
                  <a:latin typeface="Calibri"/>
                  <a:ea typeface="Calibri"/>
                  <a:cs typeface="Calibri"/>
                  <a:sym typeface="Calibri"/>
                </a:rPr>
                <a:t>1</a:t>
              </a:r>
              <a:r>
                <a:rPr lang="en-US" sz="694" b="0" i="0" u="none" strike="noStrike" cap="none" dirty="0">
                  <a:solidFill>
                    <a:srgbClr val="244061"/>
                  </a:solidFill>
                  <a:latin typeface="Calibri"/>
                  <a:ea typeface="Calibri"/>
                  <a:cs typeface="Calibri"/>
                  <a:sym typeface="Calibri"/>
                </a:rPr>
                <a:t>; Segundo Autor</a:t>
              </a:r>
              <a:r>
                <a:rPr lang="en-US" sz="694" b="0" i="0" u="none" strike="noStrike" cap="none" baseline="30000" dirty="0">
                  <a:solidFill>
                    <a:srgbClr val="244061"/>
                  </a:solidFill>
                  <a:latin typeface="Calibri"/>
                  <a:ea typeface="Calibri"/>
                  <a:cs typeface="Calibri"/>
                  <a:sym typeface="Calibri"/>
                </a:rPr>
                <a:t>1</a:t>
              </a:r>
              <a:r>
                <a:rPr lang="en-US" sz="694" b="0" i="0" u="none" strike="noStrike" cap="none" dirty="0">
                  <a:solidFill>
                    <a:srgbClr val="244061"/>
                  </a:solidFill>
                  <a:latin typeface="Calibri"/>
                  <a:ea typeface="Calibri"/>
                  <a:cs typeface="Calibri"/>
                  <a:sym typeface="Calibri"/>
                </a:rPr>
                <a:t>; </a:t>
              </a:r>
              <a:r>
                <a:rPr lang="en-US" sz="694" b="0" i="0" u="none" strike="noStrike" cap="none" dirty="0" err="1">
                  <a:solidFill>
                    <a:srgbClr val="244061"/>
                  </a:solidFill>
                  <a:latin typeface="Calibri"/>
                  <a:ea typeface="Calibri"/>
                  <a:cs typeface="Calibri"/>
                  <a:sym typeface="Calibri"/>
                </a:rPr>
                <a:t>Docente</a:t>
              </a:r>
              <a:r>
                <a:rPr lang="en-US" sz="694" b="0" i="0" u="none" strike="noStrike" cap="none" dirty="0">
                  <a:solidFill>
                    <a:srgbClr val="244061"/>
                  </a:solidFill>
                  <a:latin typeface="Calibri"/>
                  <a:ea typeface="Calibri"/>
                  <a:cs typeface="Calibri"/>
                  <a:sym typeface="Calibri"/>
                </a:rPr>
                <a:t> Tutor</a:t>
              </a:r>
              <a:r>
                <a:rPr lang="en-US" sz="694" b="0" i="0" u="none" strike="noStrike" cap="none" baseline="30000" dirty="0">
                  <a:solidFill>
                    <a:srgbClr val="244061"/>
                  </a:solidFill>
                  <a:latin typeface="Calibri"/>
                  <a:ea typeface="Calibri"/>
                  <a:cs typeface="Calibri"/>
                  <a:sym typeface="Calibri"/>
                </a:rPr>
                <a:t>2.</a:t>
              </a:r>
              <a:endParaRPr sz="694" b="0" i="0" u="none" strike="noStrike" cap="none" dirty="0">
                <a:solidFill>
                  <a:srgbClr val="244061"/>
                </a:solidFill>
                <a:latin typeface="Calibri"/>
                <a:ea typeface="Calibri"/>
                <a:cs typeface="Calibri"/>
                <a:sym typeface="Calibri"/>
              </a:endParaRPr>
            </a:p>
          </p:txBody>
        </p:sp>
        <p:sp>
          <p:nvSpPr>
            <p:cNvPr id="94" name="Google Shape;94;p1"/>
            <p:cNvSpPr txBox="1"/>
            <p:nvPr/>
          </p:nvSpPr>
          <p:spPr>
            <a:xfrm>
              <a:off x="773530" y="740891"/>
              <a:ext cx="3301308" cy="2680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71"/>
                <a:buFont typeface="Arial"/>
                <a:buNone/>
              </a:pPr>
              <a:r>
                <a:rPr lang="en-US" sz="571" b="0" i="0" u="none" strike="noStrike" cap="none" baseline="30000" dirty="0">
                  <a:solidFill>
                    <a:srgbClr val="244061"/>
                  </a:solidFill>
                  <a:latin typeface="Calibri"/>
                  <a:ea typeface="Calibri"/>
                  <a:cs typeface="Calibri"/>
                  <a:sym typeface="Calibri"/>
                </a:rPr>
                <a:t>1 </a:t>
              </a:r>
              <a:r>
                <a:rPr lang="en-US" sz="571" b="0" i="0" u="none" strike="noStrike" cap="none" dirty="0" err="1">
                  <a:solidFill>
                    <a:srgbClr val="244061"/>
                  </a:solidFill>
                  <a:latin typeface="Calibri"/>
                  <a:ea typeface="Calibri"/>
                  <a:cs typeface="Calibri"/>
                  <a:sym typeface="Calibri"/>
                </a:rPr>
                <a:t>Estudiante</a:t>
              </a:r>
              <a:r>
                <a:rPr lang="en-US" sz="571" b="0" i="0" u="none" strike="noStrike" cap="none" dirty="0">
                  <a:solidFill>
                    <a:srgbClr val="244061"/>
                  </a:solidFill>
                  <a:latin typeface="Calibri"/>
                  <a:ea typeface="Calibri"/>
                  <a:cs typeface="Calibri"/>
                  <a:sym typeface="Calibri"/>
                </a:rPr>
                <a:t> de la </a:t>
              </a:r>
              <a:r>
                <a:rPr lang="en-US" sz="571" b="0" i="0" u="none" strike="noStrike" cap="none" dirty="0" err="1">
                  <a:solidFill>
                    <a:srgbClr val="244061"/>
                  </a:solidFill>
                  <a:latin typeface="Calibri"/>
                  <a:ea typeface="Calibri"/>
                  <a:cs typeface="Calibri"/>
                  <a:sym typeface="Calibri"/>
                </a:rPr>
                <a:t>escuela</a:t>
              </a:r>
              <a:r>
                <a:rPr lang="en-US" sz="571" b="0" i="0" u="none" strike="noStrike" cap="none" dirty="0">
                  <a:solidFill>
                    <a:srgbClr val="244061"/>
                  </a:solidFill>
                  <a:latin typeface="Calibri"/>
                  <a:ea typeface="Calibri"/>
                  <a:cs typeface="Calibri"/>
                  <a:sym typeface="Calibri"/>
                </a:rPr>
                <a:t> de </a:t>
              </a:r>
              <a:r>
                <a:rPr lang="en-US" sz="571" b="0" i="0" u="none" strike="noStrike" cap="none" dirty="0" err="1">
                  <a:solidFill>
                    <a:srgbClr val="244061"/>
                  </a:solidFill>
                  <a:latin typeface="Calibri"/>
                  <a:ea typeface="Calibri"/>
                  <a:cs typeface="Calibri"/>
                  <a:sym typeface="Calibri"/>
                </a:rPr>
                <a:t>odontología</a:t>
              </a:r>
              <a:r>
                <a:rPr lang="en-US" sz="571" b="0" i="0" u="none" strike="noStrike" cap="none" dirty="0">
                  <a:solidFill>
                    <a:srgbClr val="244061"/>
                  </a:solidFill>
                  <a:latin typeface="Calibri"/>
                  <a:ea typeface="Calibri"/>
                  <a:cs typeface="Calibri"/>
                  <a:sym typeface="Calibri"/>
                </a:rPr>
                <a:t>, </a:t>
              </a:r>
              <a:r>
                <a:rPr lang="en-US" sz="571" b="0" i="0" u="none" strike="noStrike" cap="none" dirty="0" err="1">
                  <a:solidFill>
                    <a:srgbClr val="244061"/>
                  </a:solidFill>
                  <a:latin typeface="Calibri"/>
                  <a:ea typeface="Calibri"/>
                  <a:cs typeface="Calibri"/>
                  <a:sym typeface="Calibri"/>
                </a:rPr>
                <a:t>Facultad</a:t>
              </a:r>
              <a:r>
                <a:rPr lang="en-US" sz="571" b="0" i="0" u="none" strike="noStrike" cap="none" dirty="0">
                  <a:solidFill>
                    <a:srgbClr val="244061"/>
                  </a:solidFill>
                  <a:latin typeface="Calibri"/>
                  <a:ea typeface="Calibri"/>
                  <a:cs typeface="Calibri"/>
                  <a:sym typeface="Calibri"/>
                </a:rPr>
                <a:t> de </a:t>
              </a:r>
              <a:r>
                <a:rPr lang="en-US" sz="571" b="0" i="0" u="none" strike="noStrike" cap="none" dirty="0" err="1">
                  <a:solidFill>
                    <a:srgbClr val="244061"/>
                  </a:solidFill>
                  <a:latin typeface="Calibri"/>
                  <a:ea typeface="Calibri"/>
                  <a:cs typeface="Calibri"/>
                  <a:sym typeface="Calibri"/>
                </a:rPr>
                <a:t>Ciencias</a:t>
              </a:r>
              <a:r>
                <a:rPr lang="en-US" sz="571" b="0" i="0" u="none" strike="noStrike" cap="none" dirty="0">
                  <a:solidFill>
                    <a:srgbClr val="244061"/>
                  </a:solidFill>
                  <a:latin typeface="Calibri"/>
                  <a:ea typeface="Calibri"/>
                  <a:cs typeface="Calibri"/>
                  <a:sym typeface="Calibri"/>
                </a:rPr>
                <a:t> de la </a:t>
              </a:r>
              <a:r>
                <a:rPr lang="en-US" sz="571" b="0" i="0" u="none" strike="noStrike" cap="none" dirty="0" err="1">
                  <a:solidFill>
                    <a:srgbClr val="244061"/>
                  </a:solidFill>
                  <a:latin typeface="Calibri"/>
                  <a:ea typeface="Calibri"/>
                  <a:cs typeface="Calibri"/>
                  <a:sym typeface="Calibri"/>
                </a:rPr>
                <a:t>Salud</a:t>
              </a:r>
              <a:r>
                <a:rPr lang="en-US" sz="571" b="0" i="0" u="none" strike="noStrike" cap="none" dirty="0">
                  <a:solidFill>
                    <a:srgbClr val="244061"/>
                  </a:solidFill>
                  <a:latin typeface="Calibri"/>
                  <a:ea typeface="Calibri"/>
                  <a:cs typeface="Calibri"/>
                  <a:sym typeface="Calibri"/>
                </a:rPr>
                <a:t> – Universidad </a:t>
              </a:r>
              <a:r>
                <a:rPr lang="en-US" sz="571" b="0" i="0" u="none" strike="noStrike" cap="none" dirty="0" err="1">
                  <a:solidFill>
                    <a:srgbClr val="244061"/>
                  </a:solidFill>
                  <a:latin typeface="Calibri"/>
                  <a:ea typeface="Calibri"/>
                  <a:cs typeface="Calibri"/>
                  <a:sym typeface="Calibri"/>
                </a:rPr>
                <a:t>Espíritu</a:t>
              </a:r>
              <a:r>
                <a:rPr lang="en-US" sz="571" b="0" i="0" u="none" strike="noStrike" cap="none" dirty="0">
                  <a:solidFill>
                    <a:srgbClr val="244061"/>
                  </a:solidFill>
                  <a:latin typeface="Calibri"/>
                  <a:ea typeface="Calibri"/>
                  <a:cs typeface="Calibri"/>
                  <a:sym typeface="Calibri"/>
                </a:rPr>
                <a:t> Santo</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71"/>
                <a:buFont typeface="Arial"/>
                <a:buNone/>
              </a:pPr>
              <a:r>
                <a:rPr lang="en-US" sz="571" b="0" i="0" u="none" strike="noStrike" cap="none" baseline="30000" dirty="0">
                  <a:solidFill>
                    <a:srgbClr val="244061"/>
                  </a:solidFill>
                  <a:latin typeface="Calibri"/>
                  <a:ea typeface="Calibri"/>
                  <a:cs typeface="Calibri"/>
                  <a:sym typeface="Calibri"/>
                </a:rPr>
                <a:t>2</a:t>
              </a:r>
              <a:r>
                <a:rPr lang="en-US" sz="571" b="0" i="0" u="none" strike="noStrike" cap="none" dirty="0">
                  <a:solidFill>
                    <a:srgbClr val="244061"/>
                  </a:solidFill>
                  <a:latin typeface="Calibri"/>
                  <a:ea typeface="Calibri"/>
                  <a:cs typeface="Calibri"/>
                  <a:sym typeface="Calibri"/>
                </a:rPr>
                <a:t> </a:t>
              </a:r>
              <a:r>
                <a:rPr lang="en-US" sz="571" b="0" i="0" u="none" strike="noStrike" cap="none" dirty="0" err="1">
                  <a:solidFill>
                    <a:srgbClr val="244061"/>
                  </a:solidFill>
                  <a:latin typeface="Calibri"/>
                  <a:ea typeface="Calibri"/>
                  <a:cs typeface="Calibri"/>
                  <a:sym typeface="Calibri"/>
                </a:rPr>
                <a:t>Docente</a:t>
              </a:r>
              <a:r>
                <a:rPr lang="en-US" sz="571" b="0" i="0" u="none" strike="noStrike" cap="none" dirty="0">
                  <a:solidFill>
                    <a:srgbClr val="244061"/>
                  </a:solidFill>
                  <a:latin typeface="Calibri"/>
                  <a:ea typeface="Calibri"/>
                  <a:cs typeface="Calibri"/>
                  <a:sym typeface="Calibri"/>
                </a:rPr>
                <a:t> de la </a:t>
              </a:r>
              <a:r>
                <a:rPr lang="en-US" sz="571" b="0" i="0" u="none" strike="noStrike" cap="none" dirty="0" err="1">
                  <a:solidFill>
                    <a:srgbClr val="244061"/>
                  </a:solidFill>
                  <a:latin typeface="Calibri"/>
                  <a:ea typeface="Calibri"/>
                  <a:cs typeface="Calibri"/>
                  <a:sym typeface="Calibri"/>
                </a:rPr>
                <a:t>escuela</a:t>
              </a:r>
              <a:r>
                <a:rPr lang="en-US" sz="571" b="0" i="0" u="none" strike="noStrike" cap="none" dirty="0">
                  <a:solidFill>
                    <a:srgbClr val="244061"/>
                  </a:solidFill>
                  <a:latin typeface="Calibri"/>
                  <a:ea typeface="Calibri"/>
                  <a:cs typeface="Calibri"/>
                  <a:sym typeface="Calibri"/>
                </a:rPr>
                <a:t> de </a:t>
              </a:r>
              <a:r>
                <a:rPr lang="en-US" sz="571" b="0" i="0" u="none" strike="noStrike" cap="none" dirty="0" err="1">
                  <a:solidFill>
                    <a:srgbClr val="244061"/>
                  </a:solidFill>
                  <a:latin typeface="Calibri"/>
                  <a:ea typeface="Calibri"/>
                  <a:cs typeface="Calibri"/>
                  <a:sym typeface="Calibri"/>
                </a:rPr>
                <a:t>odontología</a:t>
              </a:r>
              <a:r>
                <a:rPr lang="en-US" sz="571" b="0" i="0" u="none" strike="noStrike" cap="none" dirty="0">
                  <a:solidFill>
                    <a:srgbClr val="244061"/>
                  </a:solidFill>
                  <a:latin typeface="Calibri"/>
                  <a:ea typeface="Calibri"/>
                  <a:cs typeface="Calibri"/>
                  <a:sym typeface="Calibri"/>
                </a:rPr>
                <a:t>, </a:t>
              </a:r>
              <a:r>
                <a:rPr lang="en-US" sz="571" b="0" i="0" u="none" strike="noStrike" cap="none" dirty="0" err="1">
                  <a:solidFill>
                    <a:srgbClr val="244061"/>
                  </a:solidFill>
                  <a:latin typeface="Calibri"/>
                  <a:ea typeface="Calibri"/>
                  <a:cs typeface="Calibri"/>
                  <a:sym typeface="Calibri"/>
                </a:rPr>
                <a:t>Facultad</a:t>
              </a:r>
              <a:r>
                <a:rPr lang="en-US" sz="571" b="0" i="0" u="none" strike="noStrike" cap="none" dirty="0">
                  <a:solidFill>
                    <a:srgbClr val="244061"/>
                  </a:solidFill>
                  <a:latin typeface="Calibri"/>
                  <a:ea typeface="Calibri"/>
                  <a:cs typeface="Calibri"/>
                  <a:sym typeface="Calibri"/>
                </a:rPr>
                <a:t> de </a:t>
              </a:r>
              <a:r>
                <a:rPr lang="en-US" sz="571" b="0" i="0" u="none" strike="noStrike" cap="none" dirty="0" err="1">
                  <a:solidFill>
                    <a:srgbClr val="244061"/>
                  </a:solidFill>
                  <a:latin typeface="Calibri"/>
                  <a:ea typeface="Calibri"/>
                  <a:cs typeface="Calibri"/>
                  <a:sym typeface="Calibri"/>
                </a:rPr>
                <a:t>Ciencias</a:t>
              </a:r>
              <a:r>
                <a:rPr lang="en-US" sz="571" b="0" i="0" u="none" strike="noStrike" cap="none" dirty="0">
                  <a:solidFill>
                    <a:srgbClr val="244061"/>
                  </a:solidFill>
                  <a:latin typeface="Calibri"/>
                  <a:ea typeface="Calibri"/>
                  <a:cs typeface="Calibri"/>
                  <a:sym typeface="Calibri"/>
                </a:rPr>
                <a:t> de la </a:t>
              </a:r>
              <a:r>
                <a:rPr lang="en-US" sz="571" b="0" i="0" u="none" strike="noStrike" cap="none" dirty="0" err="1">
                  <a:solidFill>
                    <a:srgbClr val="244061"/>
                  </a:solidFill>
                  <a:latin typeface="Calibri"/>
                  <a:ea typeface="Calibri"/>
                  <a:cs typeface="Calibri"/>
                  <a:sym typeface="Calibri"/>
                </a:rPr>
                <a:t>Salud</a:t>
              </a:r>
              <a:r>
                <a:rPr lang="en-US" sz="571" b="0" i="0" u="none" strike="noStrike" cap="none" dirty="0">
                  <a:solidFill>
                    <a:srgbClr val="244061"/>
                  </a:solidFill>
                  <a:latin typeface="Calibri"/>
                  <a:ea typeface="Calibri"/>
                  <a:cs typeface="Calibri"/>
                  <a:sym typeface="Calibri"/>
                </a:rPr>
                <a:t> – Universidad </a:t>
              </a:r>
              <a:r>
                <a:rPr lang="en-US" sz="571" b="0" i="0" u="none" strike="noStrike" cap="none" dirty="0" err="1">
                  <a:solidFill>
                    <a:srgbClr val="244061"/>
                  </a:solidFill>
                  <a:latin typeface="Calibri"/>
                  <a:ea typeface="Calibri"/>
                  <a:cs typeface="Calibri"/>
                  <a:sym typeface="Calibri"/>
                </a:rPr>
                <a:t>Espíritu</a:t>
              </a:r>
              <a:r>
                <a:rPr lang="en-US" sz="571" b="0" i="0" u="none" strike="noStrike" cap="none" dirty="0">
                  <a:solidFill>
                    <a:srgbClr val="244061"/>
                  </a:solidFill>
                  <a:latin typeface="Calibri"/>
                  <a:ea typeface="Calibri"/>
                  <a:cs typeface="Calibri"/>
                  <a:sym typeface="Calibri"/>
                </a:rPr>
                <a:t> Santo</a:t>
              </a:r>
              <a:endParaRPr sz="1400" b="0" i="0" u="none" strike="noStrike" cap="none" dirty="0">
                <a:solidFill>
                  <a:srgbClr val="000000"/>
                </a:solidFill>
                <a:latin typeface="Arial"/>
                <a:ea typeface="Arial"/>
                <a:cs typeface="Arial"/>
                <a:sym typeface="Arial"/>
              </a:endParaRPr>
            </a:p>
          </p:txBody>
        </p:sp>
        <p:sp>
          <p:nvSpPr>
            <p:cNvPr id="95" name="Google Shape;95;p1"/>
            <p:cNvSpPr txBox="1"/>
            <p:nvPr/>
          </p:nvSpPr>
          <p:spPr>
            <a:xfrm>
              <a:off x="773530" y="112558"/>
              <a:ext cx="3275076" cy="4792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200" b="1" i="0" u="none" strike="noStrike" cap="none" dirty="0">
                  <a:solidFill>
                    <a:srgbClr val="244061"/>
                  </a:solidFill>
                  <a:latin typeface="Arial"/>
                  <a:ea typeface="Arial"/>
                  <a:cs typeface="Arial"/>
                  <a:sym typeface="Arial"/>
                </a:rPr>
                <a:t>TÍTULO</a:t>
              </a:r>
              <a:endParaRPr sz="12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200" b="1" i="0" u="none" strike="noStrike" cap="none" dirty="0">
                  <a:solidFill>
                    <a:srgbClr val="244061"/>
                  </a:solidFill>
                  <a:latin typeface="Arial"/>
                  <a:ea typeface="Arial"/>
                  <a:cs typeface="Arial"/>
                  <a:sym typeface="Arial"/>
                </a:rPr>
                <a:t>DE TRABAJO DE INVESTIGACIÓN</a:t>
              </a:r>
              <a:endParaRPr sz="1200" b="0" i="0" u="none" strike="noStrike" cap="none" dirty="0">
                <a:solidFill>
                  <a:srgbClr val="244061"/>
                </a:solidFill>
                <a:latin typeface="Arial"/>
                <a:ea typeface="Arial"/>
                <a:cs typeface="Arial"/>
                <a:sym typeface="Arial"/>
              </a:endParaRPr>
            </a:p>
          </p:txBody>
        </p:sp>
      </p:grpSp>
      <p:sp>
        <p:nvSpPr>
          <p:cNvPr id="97" name="Google Shape;97;p1"/>
          <p:cNvSpPr txBox="1"/>
          <p:nvPr/>
        </p:nvSpPr>
        <p:spPr>
          <a:xfrm>
            <a:off x="1761934" y="1312463"/>
            <a:ext cx="1558097"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Objetivo</a:t>
            </a:r>
            <a:endParaRPr sz="1400" b="0" i="0" u="none" strike="noStrike" cap="none">
              <a:solidFill>
                <a:srgbClr val="000000"/>
              </a:solidFill>
              <a:latin typeface="Arial"/>
              <a:ea typeface="Arial"/>
              <a:cs typeface="Arial"/>
              <a:sym typeface="Arial"/>
            </a:endParaRPr>
          </a:p>
        </p:txBody>
      </p:sp>
      <p:sp>
        <p:nvSpPr>
          <p:cNvPr id="98" name="Google Shape;98;p1"/>
          <p:cNvSpPr txBox="1"/>
          <p:nvPr/>
        </p:nvSpPr>
        <p:spPr>
          <a:xfrm>
            <a:off x="1877787" y="8332711"/>
            <a:ext cx="132638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Referencias</a:t>
            </a:r>
            <a:endParaRPr sz="1400" b="0" i="0" u="none" strike="noStrike" cap="none">
              <a:solidFill>
                <a:srgbClr val="000000"/>
              </a:solidFill>
              <a:latin typeface="Arial"/>
              <a:ea typeface="Arial"/>
              <a:cs typeface="Arial"/>
              <a:sym typeface="Arial"/>
            </a:endParaRPr>
          </a:p>
        </p:txBody>
      </p:sp>
      <p:sp>
        <p:nvSpPr>
          <p:cNvPr id="99" name="Google Shape;99;p1"/>
          <p:cNvSpPr txBox="1"/>
          <p:nvPr/>
        </p:nvSpPr>
        <p:spPr>
          <a:xfrm>
            <a:off x="46734" y="8577333"/>
            <a:ext cx="50616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chemeClr val="dk1"/>
                </a:solidFill>
                <a:latin typeface="Calibri"/>
                <a:ea typeface="Calibri"/>
                <a:cs typeface="Calibri"/>
                <a:sym typeface="Calibri"/>
              </a:rPr>
              <a:t>1.- </a:t>
            </a:r>
            <a:r>
              <a:rPr lang="en-US" sz="600" i="1">
                <a:solidFill>
                  <a:schemeClr val="dk1"/>
                </a:solidFill>
                <a:latin typeface="Calibri"/>
                <a:ea typeface="Calibri"/>
                <a:cs typeface="Calibri"/>
                <a:sym typeface="Calibri"/>
              </a:rPr>
              <a:t>Usar el formato de citación Nature. Enumerar sólo las referencias que use en la presentación del póster, no las que tiene en su documento original (brre estas instrucciones antes de enviar su trabajo). </a:t>
            </a:r>
            <a:endParaRPr sz="1400" b="0" i="1" u="none" strike="noStrike" cap="none">
              <a:solidFill>
                <a:srgbClr val="000000"/>
              </a:solidFill>
              <a:latin typeface="Arial"/>
              <a:ea typeface="Arial"/>
              <a:cs typeface="Arial"/>
              <a:sym typeface="Arial"/>
            </a:endParaRPr>
          </a:p>
        </p:txBody>
      </p:sp>
      <p:sp>
        <p:nvSpPr>
          <p:cNvPr id="100" name="Google Shape;100;p1"/>
          <p:cNvSpPr txBox="1"/>
          <p:nvPr/>
        </p:nvSpPr>
        <p:spPr>
          <a:xfrm>
            <a:off x="213330" y="1529589"/>
            <a:ext cx="4716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i="1" dirty="0" err="1">
                <a:solidFill>
                  <a:schemeClr val="dk1"/>
                </a:solidFill>
                <a:latin typeface="Calibri"/>
                <a:ea typeface="Calibri"/>
                <a:cs typeface="Calibri"/>
                <a:sym typeface="Calibri"/>
              </a:rPr>
              <a:t>Apenas</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el</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objetivo</a:t>
            </a:r>
            <a:r>
              <a:rPr lang="en-US" sz="900" i="1" dirty="0">
                <a:solidFill>
                  <a:schemeClr val="dk1"/>
                </a:solidFill>
                <a:latin typeface="Calibri"/>
                <a:ea typeface="Calibri"/>
                <a:cs typeface="Calibri"/>
                <a:sym typeface="Calibri"/>
              </a:rPr>
              <a:t> general de </a:t>
            </a:r>
            <a:r>
              <a:rPr lang="en-US" sz="900" i="1" dirty="0" err="1">
                <a:solidFill>
                  <a:schemeClr val="dk1"/>
                </a:solidFill>
                <a:latin typeface="Calibri"/>
                <a:ea typeface="Calibri"/>
                <a:cs typeface="Calibri"/>
                <a:sym typeface="Calibri"/>
              </a:rPr>
              <a:t>su</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investigación</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redactarlo</a:t>
            </a:r>
            <a:r>
              <a:rPr lang="en-US" sz="900" i="1" dirty="0">
                <a:solidFill>
                  <a:schemeClr val="dk1"/>
                </a:solidFill>
                <a:latin typeface="Calibri"/>
                <a:ea typeface="Calibri"/>
                <a:cs typeface="Calibri"/>
                <a:sym typeface="Calibri"/>
              </a:rPr>
              <a:t> de forma </a:t>
            </a:r>
            <a:r>
              <a:rPr lang="en-US" sz="900" i="1" dirty="0" err="1">
                <a:solidFill>
                  <a:schemeClr val="dk1"/>
                </a:solidFill>
                <a:latin typeface="Calibri"/>
                <a:ea typeface="Calibri"/>
                <a:cs typeface="Calibri"/>
                <a:sym typeface="Calibri"/>
              </a:rPr>
              <a:t>tal</a:t>
            </a:r>
            <a:r>
              <a:rPr lang="en-US" sz="900" i="1" dirty="0">
                <a:solidFill>
                  <a:schemeClr val="dk1"/>
                </a:solidFill>
                <a:latin typeface="Calibri"/>
                <a:ea typeface="Calibri"/>
                <a:cs typeface="Calibri"/>
                <a:sym typeface="Calibri"/>
              </a:rPr>
              <a:t> que sea </a:t>
            </a:r>
            <a:r>
              <a:rPr lang="en-US" sz="900" i="1" dirty="0" err="1">
                <a:solidFill>
                  <a:schemeClr val="dk1"/>
                </a:solidFill>
                <a:latin typeface="Calibri"/>
                <a:ea typeface="Calibri"/>
                <a:cs typeface="Calibri"/>
                <a:sym typeface="Calibri"/>
              </a:rPr>
              <a:t>fácil</a:t>
            </a:r>
            <a:r>
              <a:rPr lang="en-US" sz="900" i="1" dirty="0">
                <a:solidFill>
                  <a:schemeClr val="dk1"/>
                </a:solidFill>
                <a:latin typeface="Calibri"/>
                <a:ea typeface="Calibri"/>
                <a:cs typeface="Calibri"/>
                <a:sym typeface="Calibri"/>
              </a:rPr>
              <a:t> de </a:t>
            </a:r>
            <a:r>
              <a:rPr lang="en-US" sz="900" i="1" dirty="0" err="1">
                <a:solidFill>
                  <a:schemeClr val="dk1"/>
                </a:solidFill>
                <a:latin typeface="Calibri"/>
                <a:ea typeface="Calibri"/>
                <a:cs typeface="Calibri"/>
                <a:sym typeface="Calibri"/>
              </a:rPr>
              <a:t>entender</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cuál</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fue</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su</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pregunta</a:t>
            </a:r>
            <a:r>
              <a:rPr lang="en-US" sz="900" i="1" dirty="0">
                <a:solidFill>
                  <a:schemeClr val="dk1"/>
                </a:solidFill>
                <a:latin typeface="Calibri"/>
                <a:ea typeface="Calibri"/>
                <a:cs typeface="Calibri"/>
                <a:sym typeface="Calibri"/>
              </a:rPr>
              <a:t> de </a:t>
            </a:r>
            <a:r>
              <a:rPr lang="en-US" sz="900" i="1" dirty="0" err="1">
                <a:solidFill>
                  <a:schemeClr val="dk1"/>
                </a:solidFill>
                <a:latin typeface="Calibri"/>
                <a:ea typeface="Calibri"/>
                <a:cs typeface="Calibri"/>
                <a:sym typeface="Calibri"/>
              </a:rPr>
              <a:t>investigación</a:t>
            </a:r>
            <a:r>
              <a:rPr lang="en-US" sz="900" i="1" dirty="0">
                <a:solidFill>
                  <a:schemeClr val="dk1"/>
                </a:solidFill>
                <a:latin typeface="Calibri"/>
                <a:ea typeface="Calibri"/>
                <a:cs typeface="Calibri"/>
                <a:sym typeface="Calibri"/>
              </a:rPr>
              <a:t> y/o </a:t>
            </a:r>
            <a:r>
              <a:rPr lang="en-US" sz="900" i="1" dirty="0" err="1">
                <a:solidFill>
                  <a:schemeClr val="dk1"/>
                </a:solidFill>
                <a:latin typeface="Calibri"/>
                <a:ea typeface="Calibri"/>
                <a:cs typeface="Calibri"/>
                <a:sym typeface="Calibri"/>
              </a:rPr>
              <a:t>hipótesis</a:t>
            </a:r>
            <a:r>
              <a:rPr lang="en-US" sz="900" i="1" dirty="0">
                <a:solidFill>
                  <a:schemeClr val="dk1"/>
                </a:solidFill>
                <a:latin typeface="Calibri"/>
                <a:ea typeface="Calibri"/>
                <a:cs typeface="Calibri"/>
                <a:sym typeface="Calibri"/>
              </a:rPr>
              <a:t>, de ser </a:t>
            </a:r>
            <a:r>
              <a:rPr lang="en-US" sz="900" i="1" dirty="0" err="1">
                <a:solidFill>
                  <a:schemeClr val="dk1"/>
                </a:solidFill>
                <a:latin typeface="Calibri"/>
                <a:ea typeface="Calibri"/>
                <a:cs typeface="Calibri"/>
                <a:sym typeface="Calibri"/>
              </a:rPr>
              <a:t>el</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caso</a:t>
            </a:r>
            <a:r>
              <a:rPr lang="en-US" sz="900" i="1" dirty="0">
                <a:solidFill>
                  <a:schemeClr val="dk1"/>
                </a:solidFill>
                <a:latin typeface="Calibri"/>
                <a:ea typeface="Calibri"/>
                <a:cs typeface="Calibri"/>
                <a:sym typeface="Calibri"/>
              </a:rPr>
              <a:t>. </a:t>
            </a:r>
            <a:endParaRPr sz="1400" b="0" i="1" u="none" strike="noStrike" cap="none" dirty="0">
              <a:solidFill>
                <a:srgbClr val="000000"/>
              </a:solidFill>
              <a:latin typeface="Arial"/>
              <a:ea typeface="Arial"/>
              <a:cs typeface="Arial"/>
              <a:sym typeface="Arial"/>
            </a:endParaRPr>
          </a:p>
        </p:txBody>
      </p:sp>
      <p:sp>
        <p:nvSpPr>
          <p:cNvPr id="101" name="Google Shape;101;p1"/>
          <p:cNvSpPr/>
          <p:nvPr/>
        </p:nvSpPr>
        <p:spPr>
          <a:xfrm>
            <a:off x="109038" y="6627065"/>
            <a:ext cx="4990399" cy="784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i="1" dirty="0">
                <a:solidFill>
                  <a:schemeClr val="dk1"/>
                </a:solidFill>
                <a:latin typeface="Calibri"/>
                <a:ea typeface="Calibri"/>
                <a:cs typeface="Calibri"/>
                <a:sym typeface="Calibri"/>
              </a:rPr>
              <a:t>Compare </a:t>
            </a:r>
            <a:r>
              <a:rPr lang="en-US" sz="900" i="1" dirty="0" err="1">
                <a:solidFill>
                  <a:schemeClr val="dk1"/>
                </a:solidFill>
                <a:latin typeface="Calibri"/>
                <a:ea typeface="Calibri"/>
                <a:cs typeface="Calibri"/>
                <a:sym typeface="Calibri"/>
              </a:rPr>
              <a:t>los</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resultados</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obtenidos</a:t>
            </a:r>
            <a:r>
              <a:rPr lang="en-US" sz="900" i="1" dirty="0">
                <a:solidFill>
                  <a:schemeClr val="dk1"/>
                </a:solidFill>
                <a:latin typeface="Calibri"/>
                <a:ea typeface="Calibri"/>
                <a:cs typeface="Calibri"/>
                <a:sym typeface="Calibri"/>
              </a:rPr>
              <a:t> con </a:t>
            </a:r>
            <a:r>
              <a:rPr lang="en-US" sz="900" i="1" dirty="0" err="1">
                <a:solidFill>
                  <a:schemeClr val="dk1"/>
                </a:solidFill>
                <a:latin typeface="Calibri"/>
                <a:ea typeface="Calibri"/>
                <a:cs typeface="Calibri"/>
                <a:sym typeface="Calibri"/>
              </a:rPr>
              <a:t>estudios</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similares</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analise</a:t>
            </a:r>
            <a:r>
              <a:rPr lang="en-US" sz="900" i="1" dirty="0">
                <a:solidFill>
                  <a:schemeClr val="dk1"/>
                </a:solidFill>
                <a:latin typeface="Calibri"/>
                <a:ea typeface="Calibri"/>
                <a:cs typeface="Calibri"/>
                <a:sym typeface="Calibri"/>
              </a:rPr>
              <a:t> sus </a:t>
            </a:r>
            <a:r>
              <a:rPr lang="en-US" sz="900" i="1" dirty="0" err="1">
                <a:solidFill>
                  <a:schemeClr val="dk1"/>
                </a:solidFill>
                <a:latin typeface="Calibri"/>
                <a:ea typeface="Calibri"/>
                <a:cs typeface="Calibri"/>
                <a:sym typeface="Calibri"/>
              </a:rPr>
              <a:t>resultados</a:t>
            </a:r>
            <a:r>
              <a:rPr lang="en-US" sz="900" i="1" dirty="0">
                <a:solidFill>
                  <a:schemeClr val="dk1"/>
                </a:solidFill>
                <a:latin typeface="Calibri"/>
                <a:ea typeface="Calibri"/>
                <a:cs typeface="Calibri"/>
                <a:sym typeface="Calibri"/>
              </a:rPr>
              <a:t> con base </a:t>
            </a:r>
            <a:r>
              <a:rPr lang="en-US" sz="900" i="1" dirty="0" err="1">
                <a:solidFill>
                  <a:schemeClr val="dk1"/>
                </a:solidFill>
                <a:latin typeface="Calibri"/>
                <a:ea typeface="Calibri"/>
                <a:cs typeface="Calibri"/>
                <a:sym typeface="Calibri"/>
              </a:rPr>
              <a:t>en</a:t>
            </a:r>
            <a:r>
              <a:rPr lang="en-US" sz="900" i="1" dirty="0">
                <a:solidFill>
                  <a:schemeClr val="dk1"/>
                </a:solidFill>
                <a:latin typeface="Calibri"/>
                <a:ea typeface="Calibri"/>
                <a:cs typeface="Calibri"/>
                <a:sym typeface="Calibri"/>
              </a:rPr>
              <a:t> la </a:t>
            </a:r>
            <a:r>
              <a:rPr lang="en-US" sz="900" i="1" dirty="0" err="1">
                <a:solidFill>
                  <a:schemeClr val="dk1"/>
                </a:solidFill>
                <a:latin typeface="Calibri"/>
                <a:ea typeface="Calibri"/>
                <a:cs typeface="Calibri"/>
                <a:sym typeface="Calibri"/>
              </a:rPr>
              <a:t>evidencia</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científica</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existente</a:t>
            </a:r>
            <a:r>
              <a:rPr lang="en-US" sz="900" i="1" dirty="0">
                <a:solidFill>
                  <a:schemeClr val="dk1"/>
                </a:solidFill>
                <a:latin typeface="Calibri"/>
                <a:ea typeface="Calibri"/>
                <a:cs typeface="Calibri"/>
                <a:sym typeface="Calibri"/>
              </a:rPr>
              <a:t> para </a:t>
            </a:r>
            <a:r>
              <a:rPr lang="en-US" sz="900" i="1" dirty="0" err="1">
                <a:solidFill>
                  <a:schemeClr val="dk1"/>
                </a:solidFill>
                <a:latin typeface="Calibri"/>
                <a:ea typeface="Calibri"/>
                <a:cs typeface="Calibri"/>
                <a:sym typeface="Calibri"/>
              </a:rPr>
              <a:t>buscar</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una</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explicación</a:t>
            </a:r>
            <a:r>
              <a:rPr lang="en-US" sz="900" i="1" dirty="0">
                <a:solidFill>
                  <a:schemeClr val="dk1"/>
                </a:solidFill>
                <a:latin typeface="Calibri"/>
                <a:ea typeface="Calibri"/>
                <a:cs typeface="Calibri"/>
                <a:sym typeface="Calibri"/>
              </a:rPr>
              <a:t> a sus </a:t>
            </a:r>
            <a:r>
              <a:rPr lang="en-US" sz="900" i="1" dirty="0" err="1">
                <a:solidFill>
                  <a:schemeClr val="dk1"/>
                </a:solidFill>
                <a:latin typeface="Calibri"/>
                <a:ea typeface="Calibri"/>
                <a:cs typeface="Calibri"/>
                <a:sym typeface="Calibri"/>
              </a:rPr>
              <a:t>resultados</a:t>
            </a:r>
            <a:r>
              <a:rPr lang="en-US" sz="900" i="1" dirty="0">
                <a:solidFill>
                  <a:schemeClr val="dk1"/>
                </a:solidFill>
                <a:latin typeface="Calibri"/>
                <a:ea typeface="Calibri"/>
                <a:cs typeface="Calibri"/>
                <a:sym typeface="Calibri"/>
              </a:rPr>
              <a:t> y </a:t>
            </a:r>
            <a:r>
              <a:rPr lang="en-US" sz="900" i="1" dirty="0" err="1">
                <a:solidFill>
                  <a:schemeClr val="dk1"/>
                </a:solidFill>
                <a:latin typeface="Calibri"/>
                <a:ea typeface="Calibri"/>
                <a:cs typeface="Calibri"/>
                <a:sym typeface="Calibri"/>
              </a:rPr>
              <a:t>entender</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cómo</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estos</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encajan</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en</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el</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conocimiento</a:t>
            </a:r>
            <a:r>
              <a:rPr lang="en-US" sz="900" i="1" dirty="0">
                <a:solidFill>
                  <a:schemeClr val="dk1"/>
                </a:solidFill>
                <a:latin typeface="Calibri"/>
                <a:ea typeface="Calibri"/>
                <a:cs typeface="Calibri"/>
                <a:sym typeface="Calibri"/>
              </a:rPr>
              <a:t> </a:t>
            </a:r>
            <a:r>
              <a:rPr lang="en-US" sz="900" i="1" dirty="0" err="1">
                <a:solidFill>
                  <a:schemeClr val="dk1"/>
                </a:solidFill>
                <a:latin typeface="Calibri"/>
                <a:ea typeface="Calibri"/>
                <a:cs typeface="Calibri"/>
                <a:sym typeface="Calibri"/>
              </a:rPr>
              <a:t>científico</a:t>
            </a:r>
            <a:r>
              <a:rPr lang="en-US" sz="900" i="1" dirty="0">
                <a:solidFill>
                  <a:schemeClr val="dk1"/>
                </a:solidFill>
                <a:latin typeface="Calibri"/>
                <a:ea typeface="Calibri"/>
                <a:cs typeface="Calibri"/>
                <a:sym typeface="Calibri"/>
              </a:rPr>
              <a:t>. Use </a:t>
            </a:r>
            <a:r>
              <a:rPr lang="en-US" sz="900" i="1" dirty="0" err="1">
                <a:solidFill>
                  <a:schemeClr val="dk1"/>
                </a:solidFill>
                <a:latin typeface="Calibri"/>
                <a:ea typeface="Calibri"/>
                <a:cs typeface="Calibri"/>
                <a:sym typeface="Calibri"/>
              </a:rPr>
              <a:t>referencias</a:t>
            </a:r>
            <a:r>
              <a:rPr lang="en-US" sz="900" i="1" dirty="0">
                <a:solidFill>
                  <a:schemeClr val="dk1"/>
                </a:solidFill>
                <a:latin typeface="Calibri"/>
                <a:ea typeface="Calibri"/>
                <a:cs typeface="Calibri"/>
                <a:sym typeface="Calibri"/>
              </a:rPr>
              <a:t>. </a:t>
            </a:r>
            <a:r>
              <a:rPr lang="en-US" sz="700" i="1" dirty="0">
                <a:solidFill>
                  <a:schemeClr val="dk1"/>
                </a:solidFill>
                <a:latin typeface="Calibri"/>
                <a:ea typeface="Calibri"/>
                <a:cs typeface="Calibri"/>
                <a:sym typeface="Calibri"/>
              </a:rPr>
              <a:t>(</a:t>
            </a:r>
            <a:r>
              <a:rPr lang="en-US" sz="700" i="1" dirty="0" err="1">
                <a:solidFill>
                  <a:schemeClr val="dk1"/>
                </a:solidFill>
                <a:latin typeface="Calibri"/>
                <a:ea typeface="Calibri"/>
                <a:cs typeface="Calibri"/>
                <a:sym typeface="Calibri"/>
              </a:rPr>
              <a:t>Borre</a:t>
            </a:r>
            <a:r>
              <a:rPr lang="en-US" sz="700" i="1" dirty="0">
                <a:solidFill>
                  <a:schemeClr val="dk1"/>
                </a:solidFill>
                <a:latin typeface="Calibri"/>
                <a:ea typeface="Calibri"/>
                <a:cs typeface="Calibri"/>
                <a:sym typeface="Calibri"/>
              </a:rPr>
              <a:t> </a:t>
            </a:r>
            <a:r>
              <a:rPr lang="en-US" sz="700" i="1" dirty="0" err="1">
                <a:solidFill>
                  <a:schemeClr val="dk1"/>
                </a:solidFill>
                <a:latin typeface="Calibri"/>
                <a:ea typeface="Calibri"/>
                <a:cs typeface="Calibri"/>
                <a:sym typeface="Calibri"/>
              </a:rPr>
              <a:t>estas</a:t>
            </a:r>
            <a:r>
              <a:rPr lang="en-US" sz="700" i="1" dirty="0">
                <a:solidFill>
                  <a:schemeClr val="dk1"/>
                </a:solidFill>
                <a:latin typeface="Calibri"/>
                <a:ea typeface="Calibri"/>
                <a:cs typeface="Calibri"/>
                <a:sym typeface="Calibri"/>
              </a:rPr>
              <a:t> </a:t>
            </a:r>
            <a:r>
              <a:rPr lang="en-US" sz="700" i="1" dirty="0" err="1">
                <a:solidFill>
                  <a:schemeClr val="dk1"/>
                </a:solidFill>
                <a:latin typeface="Calibri"/>
                <a:ea typeface="Calibri"/>
                <a:cs typeface="Calibri"/>
                <a:sym typeface="Calibri"/>
              </a:rPr>
              <a:t>instrucciones</a:t>
            </a:r>
            <a:r>
              <a:rPr lang="en-US" sz="700" i="1" dirty="0">
                <a:solidFill>
                  <a:schemeClr val="dk1"/>
                </a:solidFill>
                <a:latin typeface="Calibri"/>
                <a:ea typeface="Calibri"/>
                <a:cs typeface="Calibri"/>
                <a:sym typeface="Calibri"/>
              </a:rPr>
              <a:t> antes de </a:t>
            </a:r>
            <a:r>
              <a:rPr lang="en-US" sz="700" i="1" dirty="0" err="1">
                <a:solidFill>
                  <a:schemeClr val="dk1"/>
                </a:solidFill>
                <a:latin typeface="Calibri"/>
                <a:ea typeface="Calibri"/>
                <a:cs typeface="Calibri"/>
                <a:sym typeface="Calibri"/>
              </a:rPr>
              <a:t>enviar</a:t>
            </a:r>
            <a:r>
              <a:rPr lang="en-US" sz="700" i="1" dirty="0">
                <a:solidFill>
                  <a:schemeClr val="dk1"/>
                </a:solidFill>
                <a:latin typeface="Calibri"/>
                <a:ea typeface="Calibri"/>
                <a:cs typeface="Calibri"/>
                <a:sym typeface="Calibri"/>
              </a:rPr>
              <a:t> </a:t>
            </a:r>
            <a:r>
              <a:rPr lang="en-US" sz="700" i="1" dirty="0" err="1">
                <a:solidFill>
                  <a:schemeClr val="dk1"/>
                </a:solidFill>
                <a:latin typeface="Calibri"/>
                <a:ea typeface="Calibri"/>
                <a:cs typeface="Calibri"/>
                <a:sym typeface="Calibri"/>
              </a:rPr>
              <a:t>su</a:t>
            </a:r>
            <a:r>
              <a:rPr lang="en-US" sz="700" i="1" dirty="0">
                <a:solidFill>
                  <a:schemeClr val="dk1"/>
                </a:solidFill>
                <a:latin typeface="Calibri"/>
                <a:ea typeface="Calibri"/>
                <a:cs typeface="Calibri"/>
                <a:sym typeface="Calibri"/>
              </a:rPr>
              <a:t> </a:t>
            </a:r>
            <a:r>
              <a:rPr lang="en-US" sz="700" i="1" dirty="0" err="1">
                <a:solidFill>
                  <a:schemeClr val="dk1"/>
                </a:solidFill>
                <a:latin typeface="Calibri"/>
                <a:ea typeface="Calibri"/>
                <a:cs typeface="Calibri"/>
                <a:sym typeface="Calibri"/>
              </a:rPr>
              <a:t>póster</a:t>
            </a:r>
            <a:r>
              <a:rPr lang="en-US" sz="700" i="1" dirty="0">
                <a:solidFill>
                  <a:schemeClr val="dk1"/>
                </a:solidFill>
                <a:latin typeface="Calibri"/>
                <a:ea typeface="Calibri"/>
                <a:cs typeface="Calibri"/>
                <a:sym typeface="Calibri"/>
              </a:rPr>
              <a:t>)</a:t>
            </a:r>
            <a:endParaRPr sz="700" i="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900" i="1" dirty="0">
              <a:solidFill>
                <a:schemeClr val="dk1"/>
              </a:solidFill>
              <a:latin typeface="Calibri"/>
              <a:ea typeface="Calibri"/>
              <a:cs typeface="Calibri"/>
              <a:sym typeface="Calibri"/>
            </a:endParaRPr>
          </a:p>
        </p:txBody>
      </p:sp>
      <p:sp>
        <p:nvSpPr>
          <p:cNvPr id="102" name="Google Shape;102;p1"/>
          <p:cNvSpPr txBox="1"/>
          <p:nvPr/>
        </p:nvSpPr>
        <p:spPr>
          <a:xfrm>
            <a:off x="2016978" y="6309685"/>
            <a:ext cx="1048008" cy="276999"/>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 Discusión</a:t>
            </a:r>
            <a:endParaRPr sz="1400" b="0" i="0" u="none" strike="noStrike" cap="none">
              <a:solidFill>
                <a:srgbClr val="000000"/>
              </a:solidFill>
              <a:latin typeface="Arial"/>
              <a:ea typeface="Arial"/>
              <a:cs typeface="Arial"/>
              <a:sym typeface="Arial"/>
            </a:endParaRPr>
          </a:p>
        </p:txBody>
      </p:sp>
      <p:sp>
        <p:nvSpPr>
          <p:cNvPr id="103" name="Google Shape;103;p1"/>
          <p:cNvSpPr/>
          <p:nvPr/>
        </p:nvSpPr>
        <p:spPr>
          <a:xfrm>
            <a:off x="88307" y="7521207"/>
            <a:ext cx="4905353" cy="507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Calibri"/>
                <a:ea typeface="Calibri"/>
                <a:cs typeface="Calibri"/>
                <a:sym typeface="Calibri"/>
              </a:rPr>
              <a:t>1.</a:t>
            </a:r>
            <a:r>
              <a:rPr lang="en-US" sz="900">
                <a:solidFill>
                  <a:schemeClr val="dk1"/>
                </a:solidFill>
                <a:latin typeface="Calibri"/>
                <a:ea typeface="Calibri"/>
                <a:cs typeface="Calibri"/>
                <a:sym typeface="Calibri"/>
              </a:rPr>
              <a:t> </a:t>
            </a:r>
            <a:r>
              <a:rPr lang="en-US" sz="900" i="1">
                <a:solidFill>
                  <a:schemeClr val="dk1"/>
                </a:solidFill>
                <a:latin typeface="Calibri"/>
                <a:ea typeface="Calibri"/>
                <a:cs typeface="Calibri"/>
                <a:sym typeface="Calibri"/>
              </a:rPr>
              <a:t>procure guardar relación con sus objetivos y pregunta de investigación. </a:t>
            </a:r>
            <a:endParaRPr sz="1400" b="0" i="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1"/>
          <p:cNvSpPr txBox="1"/>
          <p:nvPr/>
        </p:nvSpPr>
        <p:spPr>
          <a:xfrm>
            <a:off x="1655114" y="1998304"/>
            <a:ext cx="1834417"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Materiales y Métodos</a:t>
            </a:r>
            <a:endParaRPr sz="1400" b="0" i="0" u="none" strike="noStrike" cap="none">
              <a:solidFill>
                <a:srgbClr val="000000"/>
              </a:solidFill>
              <a:latin typeface="Arial"/>
              <a:ea typeface="Arial"/>
              <a:cs typeface="Arial"/>
              <a:sym typeface="Arial"/>
            </a:endParaRPr>
          </a:p>
        </p:txBody>
      </p:sp>
      <p:sp>
        <p:nvSpPr>
          <p:cNvPr id="105" name="Google Shape;105;p1"/>
          <p:cNvSpPr txBox="1"/>
          <p:nvPr/>
        </p:nvSpPr>
        <p:spPr>
          <a:xfrm>
            <a:off x="1938809" y="7298465"/>
            <a:ext cx="1277486" cy="276999"/>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Conclusión</a:t>
            </a:r>
            <a:endParaRPr sz="1400" b="0" i="0" u="none" strike="noStrike" cap="none">
              <a:solidFill>
                <a:srgbClr val="000000"/>
              </a:solidFill>
              <a:latin typeface="Arial"/>
              <a:ea typeface="Arial"/>
              <a:cs typeface="Arial"/>
              <a:sym typeface="Arial"/>
            </a:endParaRPr>
          </a:p>
        </p:txBody>
      </p:sp>
      <p:sp>
        <p:nvSpPr>
          <p:cNvPr id="106" name="Google Shape;106;p1"/>
          <p:cNvSpPr/>
          <p:nvPr/>
        </p:nvSpPr>
        <p:spPr>
          <a:xfrm rot="10800000" flipH="1">
            <a:off x="-4236" y="8280433"/>
            <a:ext cx="5152200" cy="99000"/>
          </a:xfrm>
          <a:prstGeom prst="rect">
            <a:avLst/>
          </a:prstGeom>
          <a:solidFill>
            <a:srgbClr val="0559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3"/>
              <a:buFont typeface="Arial"/>
              <a:buNone/>
            </a:pPr>
            <a:endParaRPr sz="153" b="0" i="0" u="none" strike="noStrike" cap="none">
              <a:solidFill>
                <a:schemeClr val="lt1"/>
              </a:solidFill>
              <a:latin typeface="Calibri"/>
              <a:ea typeface="Calibri"/>
              <a:cs typeface="Calibri"/>
              <a:sym typeface="Calibri"/>
            </a:endParaRPr>
          </a:p>
        </p:txBody>
      </p:sp>
      <p:sp>
        <p:nvSpPr>
          <p:cNvPr id="107" name="Google Shape;107;p1"/>
          <p:cNvSpPr txBox="1"/>
          <p:nvPr/>
        </p:nvSpPr>
        <p:spPr>
          <a:xfrm>
            <a:off x="1761877" y="3377478"/>
            <a:ext cx="15582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Resultados</a:t>
            </a:r>
            <a:endParaRPr sz="1400" b="0" i="0" u="none" strike="noStrike" cap="none">
              <a:solidFill>
                <a:srgbClr val="000000"/>
              </a:solidFill>
              <a:latin typeface="Arial"/>
              <a:ea typeface="Arial"/>
              <a:cs typeface="Arial"/>
              <a:sym typeface="Arial"/>
            </a:endParaRPr>
          </a:p>
        </p:txBody>
      </p:sp>
      <p:pic>
        <p:nvPicPr>
          <p:cNvPr id="108" name="Google Shape;108;p1"/>
          <p:cNvPicPr preferRelativeResize="0"/>
          <p:nvPr/>
        </p:nvPicPr>
        <p:blipFill rotWithShape="1">
          <a:blip r:embed="rId4">
            <a:alphaModFix amt="50000"/>
          </a:blip>
          <a:srcRect l="5843" t="71780" r="5588" b="18491"/>
          <a:stretch/>
        </p:blipFill>
        <p:spPr>
          <a:xfrm>
            <a:off x="367525" y="3742680"/>
            <a:ext cx="4394399" cy="662950"/>
          </a:xfrm>
          <a:prstGeom prst="rect">
            <a:avLst/>
          </a:prstGeom>
          <a:noFill/>
          <a:ln>
            <a:noFill/>
          </a:ln>
        </p:spPr>
      </p:pic>
      <p:sp>
        <p:nvSpPr>
          <p:cNvPr id="109" name="Google Shape;109;p1"/>
          <p:cNvSpPr txBox="1"/>
          <p:nvPr/>
        </p:nvSpPr>
        <p:spPr>
          <a:xfrm>
            <a:off x="314578" y="4574683"/>
            <a:ext cx="47169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0" i="0" u="none" strike="noStrike" cap="none">
                <a:solidFill>
                  <a:schemeClr val="dk1"/>
                </a:solidFill>
                <a:latin typeface="Calibri"/>
                <a:ea typeface="Calibri"/>
                <a:cs typeface="Calibri"/>
                <a:sym typeface="Calibri"/>
              </a:rPr>
              <a:t>a. Xxxxxxxxxxxxxxxxx, b. xxxxxxxxxxxxxxxxxx, c. xxxxxxxxxxxxxxxxxxxx, d. xxxxxxxxxxxxxxxxxxx, c. xxxxxxxxxxxxxxxxxx</a:t>
            </a:r>
            <a:endParaRPr sz="7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700"/>
              <a:buFont typeface="Arial"/>
              <a:buNone/>
            </a:pPr>
            <a:r>
              <a:rPr lang="en-US" sz="700" i="1">
                <a:solidFill>
                  <a:schemeClr val="dk1"/>
                </a:solidFill>
                <a:latin typeface="Calibri"/>
                <a:ea typeface="Calibri"/>
                <a:cs typeface="Calibri"/>
                <a:sym typeface="Calibri"/>
              </a:rPr>
              <a:t>Si usa tablas, procure no describir los datos presentes en ellas, recuerde que la tabla ya resume sus resultados. En la descripción, detalle los resultados más relevantes a discutir.  (Borre estas instrucciones antes de enviar su póster)</a:t>
            </a:r>
            <a:endParaRPr sz="700" i="1">
              <a:solidFill>
                <a:schemeClr val="dk1"/>
              </a:solidFill>
              <a:latin typeface="Calibri"/>
              <a:ea typeface="Calibri"/>
              <a:cs typeface="Calibri"/>
              <a:sym typeface="Calibri"/>
            </a:endParaRPr>
          </a:p>
        </p:txBody>
      </p:sp>
      <p:sp>
        <p:nvSpPr>
          <p:cNvPr id="110" name="Google Shape;110;p1"/>
          <p:cNvSpPr txBox="1"/>
          <p:nvPr/>
        </p:nvSpPr>
        <p:spPr>
          <a:xfrm>
            <a:off x="245817" y="2288565"/>
            <a:ext cx="4716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i="1">
                <a:solidFill>
                  <a:schemeClr val="dk1"/>
                </a:solidFill>
                <a:latin typeface="Calibri"/>
                <a:ea typeface="Calibri"/>
                <a:cs typeface="Calibri"/>
                <a:sym typeface="Calibri"/>
              </a:rPr>
              <a:t>Sea conciso en esta sección, trate de explicar de forma simple qué tipo de investigación realizó, qué usó para hacerla y cuál fue el procedimiento para lograrlo. </a:t>
            </a:r>
            <a:endParaRPr sz="1400" b="0" i="1" u="none" strike="noStrike" cap="none">
              <a:solidFill>
                <a:srgbClr val="000000"/>
              </a:solidFill>
              <a:latin typeface="Arial"/>
              <a:ea typeface="Arial"/>
              <a:cs typeface="Arial"/>
              <a:sym typeface="Arial"/>
            </a:endParaRPr>
          </a:p>
        </p:txBody>
      </p:sp>
      <p:sp>
        <p:nvSpPr>
          <p:cNvPr id="113" name="Google Shape;113;p1"/>
          <p:cNvSpPr/>
          <p:nvPr/>
        </p:nvSpPr>
        <p:spPr>
          <a:xfrm>
            <a:off x="4468061" y="398579"/>
            <a:ext cx="471000" cy="375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r>
              <a:rPr lang="en-US" sz="500" b="0" i="0" u="none" strike="noStrike" cap="none" dirty="0">
                <a:solidFill>
                  <a:srgbClr val="000000"/>
                </a:solidFill>
                <a:latin typeface="Calibri"/>
                <a:ea typeface="Calibri"/>
                <a:cs typeface="Calibri"/>
                <a:sym typeface="Calibri"/>
              </a:rPr>
              <a:t>Logo </a:t>
            </a:r>
            <a:r>
              <a:rPr lang="en-US" sz="500" b="0" i="0" u="none" strike="noStrike" cap="none" dirty="0" err="1">
                <a:solidFill>
                  <a:srgbClr val="000000"/>
                </a:solidFill>
                <a:latin typeface="Calibri"/>
                <a:ea typeface="Calibri"/>
                <a:cs typeface="Calibri"/>
                <a:sym typeface="Calibri"/>
              </a:rPr>
              <a:t>institución</a:t>
            </a:r>
            <a:endParaRPr lang="en-US" sz="5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050" b="0" i="0" u="none" strike="noStrike" cap="none" dirty="0">
              <a:solidFill>
                <a:srgbClr val="000000"/>
              </a:solidFill>
              <a:latin typeface="Arial"/>
              <a:ea typeface="Arial"/>
              <a:cs typeface="Arial"/>
              <a:sym typeface="Arial"/>
            </a:endParaRPr>
          </a:p>
        </p:txBody>
      </p:sp>
      <p:graphicFrame>
        <p:nvGraphicFramePr>
          <p:cNvPr id="116" name="Google Shape;116;p1"/>
          <p:cNvGraphicFramePr/>
          <p:nvPr>
            <p:extLst>
              <p:ext uri="{D42A27DB-BD31-4B8C-83A1-F6EECF244321}">
                <p14:modId xmlns:p14="http://schemas.microsoft.com/office/powerpoint/2010/main" val="339215482"/>
              </p:ext>
            </p:extLst>
          </p:nvPr>
        </p:nvGraphicFramePr>
        <p:xfrm>
          <a:off x="367550" y="5100480"/>
          <a:ext cx="4394400" cy="1173420"/>
        </p:xfrm>
        <a:graphic>
          <a:graphicData uri="http://schemas.openxmlformats.org/drawingml/2006/table">
            <a:tbl>
              <a:tblPr>
                <a:noFill/>
                <a:tableStyleId>{661E11E5-07CB-4B34-843C-07B457CDCF79}</a:tableStyleId>
              </a:tblPr>
              <a:tblGrid>
                <a:gridCol w="1464800">
                  <a:extLst>
                    <a:ext uri="{9D8B030D-6E8A-4147-A177-3AD203B41FA5}">
                      <a16:colId xmlns:a16="http://schemas.microsoft.com/office/drawing/2014/main" val="20000"/>
                    </a:ext>
                  </a:extLst>
                </a:gridCol>
                <a:gridCol w="1464800">
                  <a:extLst>
                    <a:ext uri="{9D8B030D-6E8A-4147-A177-3AD203B41FA5}">
                      <a16:colId xmlns:a16="http://schemas.microsoft.com/office/drawing/2014/main" val="20001"/>
                    </a:ext>
                  </a:extLst>
                </a:gridCol>
                <a:gridCol w="1464800">
                  <a:extLst>
                    <a:ext uri="{9D8B030D-6E8A-4147-A177-3AD203B41FA5}">
                      <a16:colId xmlns:a16="http://schemas.microsoft.com/office/drawing/2014/main" val="20002"/>
                    </a:ext>
                  </a:extLst>
                </a:gridCol>
              </a:tblGrid>
              <a:tr h="381000">
                <a:tc gridSpan="3">
                  <a:txBody>
                    <a:bodyPr/>
                    <a:lstStyle/>
                    <a:p>
                      <a:pPr marL="0" lvl="0" indent="0" algn="l" rtl="0">
                        <a:spcBef>
                          <a:spcPts val="0"/>
                        </a:spcBef>
                        <a:spcAft>
                          <a:spcPts val="0"/>
                        </a:spcAft>
                        <a:buNone/>
                      </a:pPr>
                      <a:r>
                        <a:rPr lang="en-US" sz="1000" i="1"/>
                        <a:t>Tabla 1. Descripción de los participantes…</a:t>
                      </a:r>
                      <a:endParaRPr sz="1000" i="1"/>
                    </a:p>
                  </a:txBody>
                  <a:tcPr marL="91425" marR="91425" marT="91425" marB="91425"/>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Hombres</a:t>
                      </a:r>
                      <a:endParaRPr/>
                    </a:p>
                  </a:txBody>
                  <a:tcPr marL="91425" marR="91425" marT="91425" marB="91425"/>
                </a:tc>
                <a:tc>
                  <a:txBody>
                    <a:bodyPr/>
                    <a:lstStyle/>
                    <a:p>
                      <a:pPr marL="0" lvl="0" indent="0" algn="l" rtl="0">
                        <a:spcBef>
                          <a:spcPts val="0"/>
                        </a:spcBef>
                        <a:spcAft>
                          <a:spcPts val="0"/>
                        </a:spcAft>
                        <a:buNone/>
                      </a:pPr>
                      <a:r>
                        <a:rPr lang="en-US"/>
                        <a:t>50</a:t>
                      </a:r>
                      <a:endParaRPr/>
                    </a:p>
                  </a:txBody>
                  <a:tcPr marL="91425" marR="91425" marT="91425" marB="91425"/>
                </a:tc>
                <a:tc>
                  <a:txBody>
                    <a:bodyPr/>
                    <a:lstStyle/>
                    <a:p>
                      <a:pPr marL="0" lvl="0" indent="0" algn="l" rtl="0">
                        <a:spcBef>
                          <a:spcPts val="0"/>
                        </a:spcBef>
                        <a:spcAft>
                          <a:spcPts val="0"/>
                        </a:spcAft>
                        <a:buNone/>
                      </a:pPr>
                      <a:r>
                        <a:rPr lang="en-US"/>
                        <a:t>50%</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a:t>Mujeres</a:t>
                      </a:r>
                      <a:endParaRPr/>
                    </a:p>
                  </a:txBody>
                  <a:tcPr marL="91425" marR="91425" marT="91425" marB="91425"/>
                </a:tc>
                <a:tc>
                  <a:txBody>
                    <a:bodyPr/>
                    <a:lstStyle/>
                    <a:p>
                      <a:pPr marL="0" lvl="0" indent="0" algn="l" rtl="0">
                        <a:spcBef>
                          <a:spcPts val="0"/>
                        </a:spcBef>
                        <a:spcAft>
                          <a:spcPts val="0"/>
                        </a:spcAft>
                        <a:buNone/>
                      </a:pPr>
                      <a:r>
                        <a:rPr lang="en-US"/>
                        <a:t>50</a:t>
                      </a:r>
                      <a:endParaRPr/>
                    </a:p>
                  </a:txBody>
                  <a:tcPr marL="91425" marR="91425" marT="91425" marB="91425"/>
                </a:tc>
                <a:tc>
                  <a:txBody>
                    <a:bodyPr/>
                    <a:lstStyle/>
                    <a:p>
                      <a:pPr marL="0" lvl="0" indent="0" algn="l" rtl="0">
                        <a:spcBef>
                          <a:spcPts val="0"/>
                        </a:spcBef>
                        <a:spcAft>
                          <a:spcPts val="0"/>
                        </a:spcAft>
                        <a:buNone/>
                      </a:pPr>
                      <a:r>
                        <a:rPr lang="en-US"/>
                        <a:t>50%</a:t>
                      </a:r>
                      <a:endParaRPr/>
                    </a:p>
                  </a:txBody>
                  <a:tcPr marL="91425" marR="91425" marT="91425" marB="91425"/>
                </a:tc>
                <a:extLst>
                  <a:ext uri="{0D108BD9-81ED-4DB2-BD59-A6C34878D82A}">
                    <a16:rowId xmlns:a16="http://schemas.microsoft.com/office/drawing/2014/main" val="10002"/>
                  </a:ext>
                </a:extLst>
              </a:tr>
            </a:tbl>
          </a:graphicData>
        </a:graphic>
      </p:graphicFrame>
      <p:pic>
        <p:nvPicPr>
          <p:cNvPr id="4" name="Imagen 3">
            <a:extLst>
              <a:ext uri="{FF2B5EF4-FFF2-40B4-BE49-F238E27FC236}">
                <a16:creationId xmlns:a16="http://schemas.microsoft.com/office/drawing/2014/main" id="{CBB06DDA-F431-6CBB-318C-6557DBBB54F3}"/>
              </a:ext>
            </a:extLst>
          </p:cNvPr>
          <p:cNvPicPr>
            <a:picLocks noChangeAspect="1"/>
          </p:cNvPicPr>
          <p:nvPr/>
        </p:nvPicPr>
        <p:blipFill rotWithShape="1">
          <a:blip r:embed="rId5"/>
          <a:srcRect t="27073" b="29100"/>
          <a:stretch/>
        </p:blipFill>
        <p:spPr>
          <a:xfrm>
            <a:off x="95388" y="775222"/>
            <a:ext cx="847146" cy="371280"/>
          </a:xfrm>
          <a:prstGeom prst="rect">
            <a:avLst/>
          </a:prstGeom>
        </p:spPr>
      </p:pic>
      <p:pic>
        <p:nvPicPr>
          <p:cNvPr id="3" name="Imagen 2">
            <a:extLst>
              <a:ext uri="{FF2B5EF4-FFF2-40B4-BE49-F238E27FC236}">
                <a16:creationId xmlns:a16="http://schemas.microsoft.com/office/drawing/2014/main" id="{BC38322F-187B-8A60-E265-069F29A5E4E3}"/>
              </a:ext>
            </a:extLst>
          </p:cNvPr>
          <p:cNvPicPr>
            <a:picLocks noChangeAspect="1"/>
          </p:cNvPicPr>
          <p:nvPr/>
        </p:nvPicPr>
        <p:blipFill rotWithShape="1">
          <a:blip r:embed="rId6"/>
          <a:srcRect t="31215" b="33863"/>
          <a:stretch/>
        </p:blipFill>
        <p:spPr>
          <a:xfrm>
            <a:off x="103200" y="413610"/>
            <a:ext cx="831285" cy="290307"/>
          </a:xfrm>
          <a:prstGeom prst="rect">
            <a:avLst/>
          </a:prstGeom>
        </p:spPr>
      </p:pic>
      <p:pic>
        <p:nvPicPr>
          <p:cNvPr id="7" name="Imagen 6">
            <a:extLst>
              <a:ext uri="{FF2B5EF4-FFF2-40B4-BE49-F238E27FC236}">
                <a16:creationId xmlns:a16="http://schemas.microsoft.com/office/drawing/2014/main" id="{3E636489-8F72-4854-CC9F-31FF5338B074}"/>
              </a:ext>
            </a:extLst>
          </p:cNvPr>
          <p:cNvPicPr>
            <a:picLocks noChangeAspect="1"/>
          </p:cNvPicPr>
          <p:nvPr/>
        </p:nvPicPr>
        <p:blipFill rotWithShape="1">
          <a:blip r:embed="rId7"/>
          <a:srcRect t="9813" b="16675"/>
          <a:stretch/>
        </p:blipFill>
        <p:spPr>
          <a:xfrm>
            <a:off x="2640015" y="4220"/>
            <a:ext cx="1224534" cy="332594"/>
          </a:xfrm>
          <a:prstGeom prst="rect">
            <a:avLst/>
          </a:prstGeom>
        </p:spPr>
      </p:pic>
      <p:sp>
        <p:nvSpPr>
          <p:cNvPr id="6" name="Google Shape;113;p1">
            <a:extLst>
              <a:ext uri="{FF2B5EF4-FFF2-40B4-BE49-F238E27FC236}">
                <a16:creationId xmlns:a16="http://schemas.microsoft.com/office/drawing/2014/main" id="{49E94A3B-B7D4-372D-EBAC-984C32E0D7CD}"/>
              </a:ext>
            </a:extLst>
          </p:cNvPr>
          <p:cNvSpPr/>
          <p:nvPr/>
        </p:nvSpPr>
        <p:spPr>
          <a:xfrm>
            <a:off x="4239797" y="62141"/>
            <a:ext cx="844276" cy="263517"/>
          </a:xfrm>
          <a:prstGeom prst="rect">
            <a:avLst/>
          </a:prstGeom>
          <a:solidFill>
            <a:schemeClr val="lt1"/>
          </a:solidFill>
          <a:ln w="9525" cap="flat" cmpd="sng">
            <a:solidFill>
              <a:schemeClr val="bg1">
                <a:lumMod val="8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CuadroTexto 4">
            <a:extLst>
              <a:ext uri="{FF2B5EF4-FFF2-40B4-BE49-F238E27FC236}">
                <a16:creationId xmlns:a16="http://schemas.microsoft.com/office/drawing/2014/main" id="{AC19AE59-590D-A167-115E-FC49829E2075}"/>
              </a:ext>
            </a:extLst>
          </p:cNvPr>
          <p:cNvSpPr txBox="1"/>
          <p:nvPr/>
        </p:nvSpPr>
        <p:spPr>
          <a:xfrm>
            <a:off x="4245662" y="64646"/>
            <a:ext cx="836354" cy="253916"/>
          </a:xfrm>
          <a:prstGeom prst="rect">
            <a:avLst/>
          </a:prstGeom>
          <a:noFill/>
        </p:spPr>
        <p:txBody>
          <a:bodyPr wrap="square">
            <a:spAutoFit/>
          </a:bodyPr>
          <a:lstStyle/>
          <a:p>
            <a:r>
              <a:rPr lang="en-US" sz="1050" b="1" i="0" u="none" strike="noStrike" cap="none" dirty="0">
                <a:solidFill>
                  <a:srgbClr val="244061"/>
                </a:solidFill>
                <a:latin typeface="Arial"/>
                <a:ea typeface="Arial"/>
                <a:cs typeface="Arial"/>
                <a:sym typeface="Arial"/>
              </a:rPr>
              <a:t>#OR00000</a:t>
            </a:r>
            <a:endParaRPr lang="es-ES_tradnl" sz="1050" dirty="0"/>
          </a:p>
        </p:txBody>
      </p:sp>
      <p:sp>
        <p:nvSpPr>
          <p:cNvPr id="9" name="Google Shape;113;p1">
            <a:extLst>
              <a:ext uri="{FF2B5EF4-FFF2-40B4-BE49-F238E27FC236}">
                <a16:creationId xmlns:a16="http://schemas.microsoft.com/office/drawing/2014/main" id="{A97FBC46-BE80-CE21-D3F9-23D11BA6335E}"/>
              </a:ext>
            </a:extLst>
          </p:cNvPr>
          <p:cNvSpPr/>
          <p:nvPr/>
        </p:nvSpPr>
        <p:spPr>
          <a:xfrm>
            <a:off x="4468061" y="846800"/>
            <a:ext cx="471000" cy="375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600"/>
              <a:buFont typeface="Arial"/>
              <a:buNone/>
            </a:pPr>
            <a:r>
              <a:rPr lang="en-US" sz="400" b="0" i="0" u="none" strike="noStrike" cap="none" dirty="0" err="1">
                <a:solidFill>
                  <a:srgbClr val="000000"/>
                </a:solidFill>
                <a:latin typeface="Calibri"/>
                <a:ea typeface="Calibri"/>
                <a:cs typeface="Calibri"/>
                <a:sym typeface="Calibri"/>
              </a:rPr>
              <a:t>Foto</a:t>
            </a:r>
            <a:r>
              <a:rPr lang="en-US" sz="400" dirty="0">
                <a:latin typeface="Calibri"/>
                <a:ea typeface="Calibri"/>
                <a:cs typeface="Calibri"/>
                <a:sym typeface="Calibri"/>
              </a:rPr>
              <a:t> </a:t>
            </a:r>
            <a:r>
              <a:rPr lang="en-US" sz="400" b="0" i="0" u="none" strike="noStrike" cap="none" dirty="0" err="1">
                <a:solidFill>
                  <a:srgbClr val="000000"/>
                </a:solidFill>
                <a:latin typeface="Calibri"/>
                <a:ea typeface="Calibri"/>
                <a:cs typeface="Calibri"/>
                <a:sym typeface="Calibri"/>
              </a:rPr>
              <a:t>presentador</a:t>
            </a:r>
            <a:endParaRPr lang="en-US" sz="4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1B0BAF9-888E-1F79-05D0-28CE9E186F20}"/>
              </a:ext>
            </a:extLst>
          </p:cNvPr>
          <p:cNvPicPr>
            <a:picLocks noChangeAspect="1"/>
          </p:cNvPicPr>
          <p:nvPr/>
        </p:nvPicPr>
        <p:blipFill>
          <a:blip r:embed="rId2"/>
          <a:stretch>
            <a:fillRect/>
          </a:stretch>
        </p:blipFill>
        <p:spPr>
          <a:xfrm>
            <a:off x="172814" y="1500954"/>
            <a:ext cx="3528906" cy="6273611"/>
          </a:xfrm>
          <a:prstGeom prst="rect">
            <a:avLst/>
          </a:prstGeom>
          <a:ln>
            <a:solidFill>
              <a:schemeClr val="bg1">
                <a:lumMod val="85000"/>
              </a:schemeClr>
            </a:solidFill>
          </a:ln>
        </p:spPr>
      </p:pic>
      <p:sp>
        <p:nvSpPr>
          <p:cNvPr id="4" name="CuadroTexto 3">
            <a:extLst>
              <a:ext uri="{FF2B5EF4-FFF2-40B4-BE49-F238E27FC236}">
                <a16:creationId xmlns:a16="http://schemas.microsoft.com/office/drawing/2014/main" id="{E4BFB250-97A7-4DE3-03DE-C99CF6E005E5}"/>
              </a:ext>
            </a:extLst>
          </p:cNvPr>
          <p:cNvSpPr txBox="1"/>
          <p:nvPr/>
        </p:nvSpPr>
        <p:spPr>
          <a:xfrm>
            <a:off x="236030" y="779807"/>
            <a:ext cx="1667238" cy="461665"/>
          </a:xfrm>
          <a:prstGeom prst="rect">
            <a:avLst/>
          </a:prstGeom>
          <a:noFill/>
          <a:ln>
            <a:solidFill>
              <a:schemeClr val="tx1"/>
            </a:solidFill>
          </a:ln>
        </p:spPr>
        <p:txBody>
          <a:bodyPr wrap="square" rtlCol="0">
            <a:spAutoFit/>
          </a:bodyPr>
          <a:lstStyle/>
          <a:p>
            <a:r>
              <a:rPr lang="es-EC" sz="600" dirty="0"/>
              <a:t>Colocar titulo describiendo la investigación o el caso clínico realizado. Ej: Restauración con resina compuesta en incisivo central con fractura: Reporte de caso clínico</a:t>
            </a:r>
          </a:p>
        </p:txBody>
      </p:sp>
      <p:cxnSp>
        <p:nvCxnSpPr>
          <p:cNvPr id="6" name="Conector recto de flecha 5">
            <a:extLst>
              <a:ext uri="{FF2B5EF4-FFF2-40B4-BE49-F238E27FC236}">
                <a16:creationId xmlns:a16="http://schemas.microsoft.com/office/drawing/2014/main" id="{F02AE3E4-ED37-499B-9AF2-6ABD83E718D5}"/>
              </a:ext>
            </a:extLst>
          </p:cNvPr>
          <p:cNvCxnSpPr>
            <a:cxnSpLocks/>
          </p:cNvCxnSpPr>
          <p:nvPr/>
        </p:nvCxnSpPr>
        <p:spPr>
          <a:xfrm>
            <a:off x="1657350" y="1241472"/>
            <a:ext cx="62458" cy="6297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CuadroTexto 8">
            <a:extLst>
              <a:ext uri="{FF2B5EF4-FFF2-40B4-BE49-F238E27FC236}">
                <a16:creationId xmlns:a16="http://schemas.microsoft.com/office/drawing/2014/main" id="{ADF57A9A-EF02-C938-222E-9E6961F818B7}"/>
              </a:ext>
            </a:extLst>
          </p:cNvPr>
          <p:cNvSpPr txBox="1"/>
          <p:nvPr/>
        </p:nvSpPr>
        <p:spPr>
          <a:xfrm>
            <a:off x="3888882" y="1594206"/>
            <a:ext cx="1177576" cy="553998"/>
          </a:xfrm>
          <a:prstGeom prst="rect">
            <a:avLst/>
          </a:prstGeom>
          <a:noFill/>
          <a:ln>
            <a:solidFill>
              <a:schemeClr val="tx1"/>
            </a:solidFill>
          </a:ln>
        </p:spPr>
        <p:txBody>
          <a:bodyPr wrap="square" rtlCol="0">
            <a:spAutoFit/>
          </a:bodyPr>
          <a:lstStyle/>
          <a:p>
            <a:r>
              <a:rPr lang="es-EC" sz="600" dirty="0"/>
              <a:t>Colocar la foto del presentador en el area indicada. Se sugiere tener una buena resolución de imagen.</a:t>
            </a:r>
          </a:p>
        </p:txBody>
      </p:sp>
      <p:cxnSp>
        <p:nvCxnSpPr>
          <p:cNvPr id="10" name="Conector recto de flecha 9">
            <a:extLst>
              <a:ext uri="{FF2B5EF4-FFF2-40B4-BE49-F238E27FC236}">
                <a16:creationId xmlns:a16="http://schemas.microsoft.com/office/drawing/2014/main" id="{3515BDCF-9EA9-5C49-49CA-71E628E445A6}"/>
              </a:ext>
            </a:extLst>
          </p:cNvPr>
          <p:cNvCxnSpPr>
            <a:cxnSpLocks/>
            <a:stCxn id="9" idx="1"/>
          </p:cNvCxnSpPr>
          <p:nvPr/>
        </p:nvCxnSpPr>
        <p:spPr>
          <a:xfrm flipH="1">
            <a:off x="3586237" y="1871205"/>
            <a:ext cx="302645" cy="3226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a16="http://schemas.microsoft.com/office/drawing/2014/main" id="{DB10122A-DB5C-11FA-C725-1E24DA506DA5}"/>
              </a:ext>
            </a:extLst>
          </p:cNvPr>
          <p:cNvSpPr txBox="1"/>
          <p:nvPr/>
        </p:nvSpPr>
        <p:spPr>
          <a:xfrm>
            <a:off x="3942789" y="2267861"/>
            <a:ext cx="1069763" cy="738664"/>
          </a:xfrm>
          <a:prstGeom prst="rect">
            <a:avLst/>
          </a:prstGeom>
          <a:noFill/>
          <a:ln>
            <a:solidFill>
              <a:schemeClr val="tx1"/>
            </a:solidFill>
          </a:ln>
        </p:spPr>
        <p:txBody>
          <a:bodyPr wrap="square" rtlCol="0">
            <a:spAutoFit/>
          </a:bodyPr>
          <a:lstStyle/>
          <a:p>
            <a:r>
              <a:rPr lang="es-EC" sz="600" dirty="0"/>
              <a:t>Los autores deben tener la afiliación a una institución y debe ser especificado alado del nombre con número como indicado en la plantilla.</a:t>
            </a:r>
          </a:p>
        </p:txBody>
      </p:sp>
      <p:cxnSp>
        <p:nvCxnSpPr>
          <p:cNvPr id="15" name="Conector recto de flecha 14">
            <a:extLst>
              <a:ext uri="{FF2B5EF4-FFF2-40B4-BE49-F238E27FC236}">
                <a16:creationId xmlns:a16="http://schemas.microsoft.com/office/drawing/2014/main" id="{3C47DEC2-5F5A-BA2E-FFEE-AB4BC4502294}"/>
              </a:ext>
            </a:extLst>
          </p:cNvPr>
          <p:cNvCxnSpPr>
            <a:cxnSpLocks/>
          </p:cNvCxnSpPr>
          <p:nvPr/>
        </p:nvCxnSpPr>
        <p:spPr>
          <a:xfrm flipH="1" flipV="1">
            <a:off x="2643083" y="2193810"/>
            <a:ext cx="1299705" cy="3462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CuadroTexto 18">
            <a:extLst>
              <a:ext uri="{FF2B5EF4-FFF2-40B4-BE49-F238E27FC236}">
                <a16:creationId xmlns:a16="http://schemas.microsoft.com/office/drawing/2014/main" id="{09BFA2F0-927D-1686-7788-C8EBEB28A56E}"/>
              </a:ext>
            </a:extLst>
          </p:cNvPr>
          <p:cNvSpPr txBox="1"/>
          <p:nvPr/>
        </p:nvSpPr>
        <p:spPr>
          <a:xfrm>
            <a:off x="3942789" y="4441553"/>
            <a:ext cx="1069763" cy="553998"/>
          </a:xfrm>
          <a:prstGeom prst="rect">
            <a:avLst/>
          </a:prstGeom>
          <a:noFill/>
          <a:ln>
            <a:solidFill>
              <a:schemeClr val="tx1"/>
            </a:solidFill>
          </a:ln>
        </p:spPr>
        <p:txBody>
          <a:bodyPr wrap="square" rtlCol="0">
            <a:spAutoFit/>
          </a:bodyPr>
          <a:lstStyle/>
          <a:p>
            <a:r>
              <a:rPr lang="es-EC" sz="600" dirty="0"/>
              <a:t>Las figuras del póster deben ser enumeradas con la respectiva descripción debajo de las imágenes.</a:t>
            </a:r>
          </a:p>
        </p:txBody>
      </p:sp>
      <p:cxnSp>
        <p:nvCxnSpPr>
          <p:cNvPr id="20" name="Conector recto de flecha 19">
            <a:extLst>
              <a:ext uri="{FF2B5EF4-FFF2-40B4-BE49-F238E27FC236}">
                <a16:creationId xmlns:a16="http://schemas.microsoft.com/office/drawing/2014/main" id="{6A151A19-0CB9-CFB7-CBAB-B0433074F260}"/>
              </a:ext>
            </a:extLst>
          </p:cNvPr>
          <p:cNvCxnSpPr>
            <a:cxnSpLocks/>
          </p:cNvCxnSpPr>
          <p:nvPr/>
        </p:nvCxnSpPr>
        <p:spPr>
          <a:xfrm flipH="1">
            <a:off x="2918405" y="4614677"/>
            <a:ext cx="1024384" cy="461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Conector recto de flecha 21">
            <a:extLst>
              <a:ext uri="{FF2B5EF4-FFF2-40B4-BE49-F238E27FC236}">
                <a16:creationId xmlns:a16="http://schemas.microsoft.com/office/drawing/2014/main" id="{559D8253-DF5D-8991-7D5C-A13FF0FA95BB}"/>
              </a:ext>
            </a:extLst>
          </p:cNvPr>
          <p:cNvCxnSpPr>
            <a:cxnSpLocks/>
          </p:cNvCxnSpPr>
          <p:nvPr/>
        </p:nvCxnSpPr>
        <p:spPr>
          <a:xfrm flipH="1">
            <a:off x="3342277" y="4752055"/>
            <a:ext cx="600512" cy="1009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CuadroTexto 24">
            <a:extLst>
              <a:ext uri="{FF2B5EF4-FFF2-40B4-BE49-F238E27FC236}">
                <a16:creationId xmlns:a16="http://schemas.microsoft.com/office/drawing/2014/main" id="{CBA2AC65-2E2D-969F-C2E5-5C2851A3FCB0}"/>
              </a:ext>
            </a:extLst>
          </p:cNvPr>
          <p:cNvSpPr txBox="1"/>
          <p:nvPr/>
        </p:nvSpPr>
        <p:spPr>
          <a:xfrm>
            <a:off x="3900923" y="6823234"/>
            <a:ext cx="1069763" cy="369332"/>
          </a:xfrm>
          <a:prstGeom prst="rect">
            <a:avLst/>
          </a:prstGeom>
          <a:noFill/>
          <a:ln>
            <a:solidFill>
              <a:schemeClr val="tx1"/>
            </a:solidFill>
          </a:ln>
        </p:spPr>
        <p:txBody>
          <a:bodyPr wrap="square" rtlCol="0">
            <a:spAutoFit/>
          </a:bodyPr>
          <a:lstStyle/>
          <a:p>
            <a:r>
              <a:rPr lang="es-EC" sz="600" dirty="0"/>
              <a:t>La conclusión del trabajo debe ser enumerada en itens.</a:t>
            </a:r>
          </a:p>
        </p:txBody>
      </p:sp>
      <p:cxnSp>
        <p:nvCxnSpPr>
          <p:cNvPr id="26" name="Conector recto de flecha 25">
            <a:extLst>
              <a:ext uri="{FF2B5EF4-FFF2-40B4-BE49-F238E27FC236}">
                <a16:creationId xmlns:a16="http://schemas.microsoft.com/office/drawing/2014/main" id="{8DCF9BF9-F5DB-322E-0897-0ACC60A3E90C}"/>
              </a:ext>
            </a:extLst>
          </p:cNvPr>
          <p:cNvCxnSpPr>
            <a:cxnSpLocks/>
            <a:stCxn id="25" idx="1"/>
          </p:cNvCxnSpPr>
          <p:nvPr/>
        </p:nvCxnSpPr>
        <p:spPr>
          <a:xfrm flipH="1" flipV="1">
            <a:off x="2786063" y="6772275"/>
            <a:ext cx="1114860" cy="2356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F603B902-A169-351D-1EC0-F295728B8B20}"/>
              </a:ext>
            </a:extLst>
          </p:cNvPr>
          <p:cNvSpPr txBox="1"/>
          <p:nvPr/>
        </p:nvSpPr>
        <p:spPr>
          <a:xfrm>
            <a:off x="3942789" y="7410682"/>
            <a:ext cx="1069763" cy="276999"/>
          </a:xfrm>
          <a:prstGeom prst="rect">
            <a:avLst/>
          </a:prstGeom>
          <a:noFill/>
          <a:ln>
            <a:solidFill>
              <a:schemeClr val="tx1"/>
            </a:solidFill>
          </a:ln>
        </p:spPr>
        <p:txBody>
          <a:bodyPr wrap="square" rtlCol="0">
            <a:spAutoFit/>
          </a:bodyPr>
          <a:lstStyle/>
          <a:p>
            <a:r>
              <a:rPr lang="es-EC" sz="600" dirty="0"/>
              <a:t>Las referencias deben ser actuales.</a:t>
            </a:r>
          </a:p>
        </p:txBody>
      </p:sp>
      <p:cxnSp>
        <p:nvCxnSpPr>
          <p:cNvPr id="11" name="Conector recto de flecha 10">
            <a:extLst>
              <a:ext uri="{FF2B5EF4-FFF2-40B4-BE49-F238E27FC236}">
                <a16:creationId xmlns:a16="http://schemas.microsoft.com/office/drawing/2014/main" id="{D067DB01-6F6E-66D4-3DCE-3063B63D59EE}"/>
              </a:ext>
            </a:extLst>
          </p:cNvPr>
          <p:cNvCxnSpPr>
            <a:cxnSpLocks/>
            <a:stCxn id="8" idx="1"/>
          </p:cNvCxnSpPr>
          <p:nvPr/>
        </p:nvCxnSpPr>
        <p:spPr>
          <a:xfrm flipH="1" flipV="1">
            <a:off x="3596078" y="7537640"/>
            <a:ext cx="346711" cy="115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a16="http://schemas.microsoft.com/office/drawing/2014/main" id="{DC14329D-19DD-89CE-7620-8E2441E121DE}"/>
              </a:ext>
            </a:extLst>
          </p:cNvPr>
          <p:cNvSpPr txBox="1"/>
          <p:nvPr/>
        </p:nvSpPr>
        <p:spPr>
          <a:xfrm>
            <a:off x="3942789" y="6088822"/>
            <a:ext cx="1069763" cy="553998"/>
          </a:xfrm>
          <a:prstGeom prst="rect">
            <a:avLst/>
          </a:prstGeom>
          <a:noFill/>
          <a:ln>
            <a:solidFill>
              <a:schemeClr val="tx1"/>
            </a:solidFill>
          </a:ln>
        </p:spPr>
        <p:txBody>
          <a:bodyPr wrap="square" rtlCol="0">
            <a:spAutoFit/>
          </a:bodyPr>
          <a:lstStyle/>
          <a:p>
            <a:r>
              <a:rPr lang="es-EC" sz="600" dirty="0"/>
              <a:t>Revisar trabajos relacionados a su investigación o caso clínico y discutir con sus resultados.</a:t>
            </a:r>
          </a:p>
        </p:txBody>
      </p:sp>
      <p:cxnSp>
        <p:nvCxnSpPr>
          <p:cNvPr id="13" name="Conector recto de flecha 12">
            <a:extLst>
              <a:ext uri="{FF2B5EF4-FFF2-40B4-BE49-F238E27FC236}">
                <a16:creationId xmlns:a16="http://schemas.microsoft.com/office/drawing/2014/main" id="{A4B5B760-C6B9-EEB1-46C9-747613856C41}"/>
              </a:ext>
            </a:extLst>
          </p:cNvPr>
          <p:cNvCxnSpPr>
            <a:cxnSpLocks/>
            <a:stCxn id="12" idx="1"/>
          </p:cNvCxnSpPr>
          <p:nvPr/>
        </p:nvCxnSpPr>
        <p:spPr>
          <a:xfrm flipH="1" flipV="1">
            <a:off x="3596078" y="6215780"/>
            <a:ext cx="346711" cy="1500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CuadroTexto 20">
            <a:extLst>
              <a:ext uri="{FF2B5EF4-FFF2-40B4-BE49-F238E27FC236}">
                <a16:creationId xmlns:a16="http://schemas.microsoft.com/office/drawing/2014/main" id="{674A0F2D-84E1-F647-ED28-9724AF211316}"/>
              </a:ext>
            </a:extLst>
          </p:cNvPr>
          <p:cNvSpPr txBox="1"/>
          <p:nvPr/>
        </p:nvSpPr>
        <p:spPr>
          <a:xfrm>
            <a:off x="3586237" y="739046"/>
            <a:ext cx="1177576" cy="461665"/>
          </a:xfrm>
          <a:prstGeom prst="rect">
            <a:avLst/>
          </a:prstGeom>
          <a:noFill/>
          <a:ln>
            <a:solidFill>
              <a:schemeClr val="tx1"/>
            </a:solidFill>
          </a:ln>
        </p:spPr>
        <p:txBody>
          <a:bodyPr wrap="square" rtlCol="0">
            <a:spAutoFit/>
          </a:bodyPr>
          <a:lstStyle/>
          <a:p>
            <a:r>
              <a:rPr lang="es-EC" sz="600" dirty="0"/>
              <a:t>Colocar el número de póster asignado en la parte superior derecha, el cual debe comenzar con el #.</a:t>
            </a:r>
          </a:p>
        </p:txBody>
      </p:sp>
      <p:cxnSp>
        <p:nvCxnSpPr>
          <p:cNvPr id="23" name="Conector recto de flecha 22">
            <a:extLst>
              <a:ext uri="{FF2B5EF4-FFF2-40B4-BE49-F238E27FC236}">
                <a16:creationId xmlns:a16="http://schemas.microsoft.com/office/drawing/2014/main" id="{252D5D4A-8C08-DD1E-ADF7-9083AD70FB26}"/>
              </a:ext>
            </a:extLst>
          </p:cNvPr>
          <p:cNvCxnSpPr>
            <a:cxnSpLocks/>
            <a:stCxn id="21" idx="1"/>
          </p:cNvCxnSpPr>
          <p:nvPr/>
        </p:nvCxnSpPr>
        <p:spPr>
          <a:xfrm flipH="1">
            <a:off x="3324588" y="969879"/>
            <a:ext cx="261649" cy="5489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CuadroTexto 27">
            <a:extLst>
              <a:ext uri="{FF2B5EF4-FFF2-40B4-BE49-F238E27FC236}">
                <a16:creationId xmlns:a16="http://schemas.microsoft.com/office/drawing/2014/main" id="{AA763A0A-636A-2307-C97B-F028367CA199}"/>
              </a:ext>
            </a:extLst>
          </p:cNvPr>
          <p:cNvSpPr txBox="1"/>
          <p:nvPr/>
        </p:nvSpPr>
        <p:spPr>
          <a:xfrm>
            <a:off x="1730754" y="93769"/>
            <a:ext cx="2015066" cy="307777"/>
          </a:xfrm>
          <a:prstGeom prst="rect">
            <a:avLst/>
          </a:prstGeom>
          <a:noFill/>
        </p:spPr>
        <p:txBody>
          <a:bodyPr wrap="square" rtlCol="0">
            <a:spAutoFit/>
          </a:bodyPr>
          <a:lstStyle/>
          <a:p>
            <a:r>
              <a:rPr lang="es-ES_tradnl" dirty="0"/>
              <a:t>INSTRUCCIONES</a:t>
            </a:r>
          </a:p>
        </p:txBody>
      </p:sp>
    </p:spTree>
    <p:extLst>
      <p:ext uri="{BB962C8B-B14F-4D97-AF65-F5344CB8AC3E}">
        <p14:creationId xmlns:p14="http://schemas.microsoft.com/office/powerpoint/2010/main" val="156562449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446</Words>
  <Application>Microsoft Macintosh PowerPoint</Application>
  <PresentationFormat>Presentación en pantalla (16:9)</PresentationFormat>
  <Paragraphs>38</Paragraphs>
  <Slides>2</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Office Theme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Nicole Marinsek</dc:creator>
  <cp:lastModifiedBy>Author</cp:lastModifiedBy>
  <cp:revision>5</cp:revision>
  <dcterms:created xsi:type="dcterms:W3CDTF">2013-08-01T02:14:43Z</dcterms:created>
  <dcterms:modified xsi:type="dcterms:W3CDTF">2025-07-10T15:09:19Z</dcterms:modified>
</cp:coreProperties>
</file>